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58" r:id="rId5"/>
    <p:sldId id="260" r:id="rId6"/>
    <p:sldId id="262" r:id="rId7"/>
    <p:sldId id="265" r:id="rId8"/>
    <p:sldId id="266" r:id="rId9"/>
    <p:sldId id="267" r:id="rId10"/>
    <p:sldId id="268" r:id="rId11"/>
    <p:sldId id="259" r:id="rId12"/>
    <p:sldId id="26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B8B"/>
    <a:srgbClr val="FF6600"/>
    <a:srgbClr val="248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E6F96-A63B-D74B-9D74-F8F6079E1D81}" v="10" dt="2022-03-08T18:19:14.855"/>
    <p1510:client id="{E7C35ED5-AE8B-40EC-A25E-E6411A5FFC87}" v="8" dt="2022-03-08T19:34:40.316"/>
    <p1510:client id="{F8B4F67E-BC5B-4D0B-B8B1-713A406E6697}" v="2" dt="2022-03-08T18:15:21.131"/>
  </p1510:revLst>
</p1510:revInfo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00" y="4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EFCBF-F5CF-4805-852D-BF5A8A7A3898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672B485C-D229-42FB-91F0-F12296FA73EE}">
      <dgm:prSet/>
      <dgm:spPr/>
      <dgm:t>
        <a:bodyPr/>
        <a:lstStyle/>
        <a:p>
          <a:r>
            <a:rPr lang="en-US"/>
            <a:t>Fostering a self-sustaining market for zero emission MHD ZEVs</a:t>
          </a:r>
        </a:p>
      </dgm:t>
    </dgm:pt>
    <dgm:pt modelId="{5B49DD6B-F3BF-4757-85DF-1D91A7972C17}" type="parTrans" cxnId="{587FD95B-24EA-4993-AA39-D6CF4810F4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88F21C-936D-4F3E-BFE5-B825DD70042C}" type="sibTrans" cxnId="{587FD95B-24EA-4993-AA39-D6CF4810F4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440D2F-0A4B-421C-B04E-3E26E03B2790}">
      <dgm:prSet/>
      <dgm:spPr/>
      <dgm:t>
        <a:bodyPr/>
        <a:lstStyle/>
        <a:p>
          <a:r>
            <a:rPr lang="en-US"/>
            <a:t>Developing an action plan</a:t>
          </a:r>
        </a:p>
      </dgm:t>
    </dgm:pt>
    <dgm:pt modelId="{057B753F-FE17-4B16-8CF1-4709C8E730C2}" type="parTrans" cxnId="{68A40197-847C-4632-9974-229AE062AD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84B51C-AB84-4096-8E42-B0D126E6C333}" type="sibTrans" cxnId="{68A40197-847C-4632-9974-229AE062AD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D63993-BEC0-4412-B856-BFA77FC74AF4}">
      <dgm:prSet/>
      <dgm:spPr/>
      <dgm:t>
        <a:bodyPr/>
        <a:lstStyle/>
        <a:p>
          <a:r>
            <a:rPr lang="en-US"/>
            <a:t>Focusing on disadvantaged communities</a:t>
          </a:r>
        </a:p>
      </dgm:t>
    </dgm:pt>
    <dgm:pt modelId="{BFD6D15B-5C74-472A-97FE-D3AF3564F7ED}" type="parTrans" cxnId="{E7C48B20-AD09-4327-974D-EBF0041ACF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AF94BD-71CF-424E-82F9-6165C06E561B}" type="sibTrans" cxnId="{E7C48B20-AD09-4327-974D-EBF0041ACF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44B1CE-8C2C-4A7F-9451-0C8A1BB62FDD}">
      <dgm:prSet/>
      <dgm:spPr/>
      <dgm:t>
        <a:bodyPr/>
        <a:lstStyle/>
        <a:p>
          <a:r>
            <a:rPr lang="en-US"/>
            <a:t>Having measurable targets</a:t>
          </a:r>
        </a:p>
      </dgm:t>
    </dgm:pt>
    <dgm:pt modelId="{285E09C3-0F4F-4F2F-AD3C-D2D014CD3DB9}" type="parTrans" cxnId="{0C3A9CB4-9B1D-4532-996A-FC79C5F432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028C46-FB5F-47E5-BFCF-CBC749A171CE}" type="sibTrans" cxnId="{0C3A9CB4-9B1D-4532-996A-FC79C5F432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DA2384-C505-4F3E-BB2E-B3A1FBE29F24}">
      <dgm:prSet/>
      <dgm:spPr/>
      <dgm:t>
        <a:bodyPr/>
        <a:lstStyle/>
        <a:p>
          <a:r>
            <a:rPr lang="en-US"/>
            <a:t>Approaching public fleets and fueling stations</a:t>
          </a:r>
        </a:p>
      </dgm:t>
    </dgm:pt>
    <dgm:pt modelId="{94BABFB2-0CC5-439F-B9D8-1D129D4D7F0B}" type="parTrans" cxnId="{A45A6E50-28C0-42A6-B6F3-C0D21E4FD3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48626E-20E4-4036-ABC1-36B6465FA139}" type="sibTrans" cxnId="{A45A6E50-28C0-42A6-B6F3-C0D21E4FD3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38C95C-4801-4749-833D-50F001D87626}">
      <dgm:prSet/>
      <dgm:spPr/>
      <dgm:t>
        <a:bodyPr/>
        <a:lstStyle/>
        <a:p>
          <a:r>
            <a:rPr lang="en-US"/>
            <a:t>Coordinating between states</a:t>
          </a:r>
        </a:p>
      </dgm:t>
    </dgm:pt>
    <dgm:pt modelId="{FE88F446-B5FA-444E-BE5C-128EE74BB766}" type="parTrans" cxnId="{193E021A-6C3A-4C2F-9BD6-89441B7815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6AD930-997F-46A1-BDB7-980BD8B218A8}" type="sibTrans" cxnId="{193E021A-6C3A-4C2F-9BD6-89441B7815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A16990-E01C-4053-BC34-770AD04B8653}">
      <dgm:prSet/>
      <dgm:spPr/>
      <dgm:t>
        <a:bodyPr/>
        <a:lstStyle/>
        <a:p>
          <a:r>
            <a:rPr lang="en-US"/>
            <a:t>Collaborating with key stakeholders</a:t>
          </a:r>
        </a:p>
      </dgm:t>
    </dgm:pt>
    <dgm:pt modelId="{164D1CA5-2C93-43AF-88C0-437D2866E663}" type="parTrans" cxnId="{574AD852-073C-48D0-B0ED-21583FDA55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2FAB4A-CD80-4886-AE12-DBAF83D24A7F}" type="sibTrans" cxnId="{574AD852-073C-48D0-B0ED-21583FDA55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AD88C8-C8DB-41E4-B8A7-F40EF5ECA600}" type="pres">
      <dgm:prSet presAssocID="{5C7EFCBF-F5CF-4805-852D-BF5A8A7A3898}" presName="diagram" presStyleCnt="0">
        <dgm:presLayoutVars>
          <dgm:dir/>
          <dgm:resizeHandles val="exact"/>
        </dgm:presLayoutVars>
      </dgm:prSet>
      <dgm:spPr/>
    </dgm:pt>
    <dgm:pt modelId="{656B614D-A8D3-4C74-BE8E-4B42E7DE5C4A}" type="pres">
      <dgm:prSet presAssocID="{672B485C-D229-42FB-91F0-F12296FA73EE}" presName="node" presStyleLbl="node1" presStyleIdx="0" presStyleCnt="7">
        <dgm:presLayoutVars>
          <dgm:bulletEnabled val="1"/>
        </dgm:presLayoutVars>
      </dgm:prSet>
      <dgm:spPr/>
    </dgm:pt>
    <dgm:pt modelId="{1B2F1996-A05D-4FF0-BF59-D8EA15D2A636}" type="pres">
      <dgm:prSet presAssocID="{3288F21C-936D-4F3E-BFE5-B825DD70042C}" presName="sibTrans" presStyleCnt="0"/>
      <dgm:spPr/>
    </dgm:pt>
    <dgm:pt modelId="{4F043480-BFD5-42D4-B49F-5C9E73F96502}" type="pres">
      <dgm:prSet presAssocID="{E5440D2F-0A4B-421C-B04E-3E26E03B2790}" presName="node" presStyleLbl="node1" presStyleIdx="1" presStyleCnt="7">
        <dgm:presLayoutVars>
          <dgm:bulletEnabled val="1"/>
        </dgm:presLayoutVars>
      </dgm:prSet>
      <dgm:spPr/>
    </dgm:pt>
    <dgm:pt modelId="{CEA2F31A-F3AE-43C5-9568-633256A69761}" type="pres">
      <dgm:prSet presAssocID="{0F84B51C-AB84-4096-8E42-B0D126E6C333}" presName="sibTrans" presStyleCnt="0"/>
      <dgm:spPr/>
    </dgm:pt>
    <dgm:pt modelId="{95190EF2-5FB0-47B3-A5BA-62C6FA864922}" type="pres">
      <dgm:prSet presAssocID="{58D63993-BEC0-4412-B856-BFA77FC74AF4}" presName="node" presStyleLbl="node1" presStyleIdx="2" presStyleCnt="7" custLinFactNeighborY="-2016">
        <dgm:presLayoutVars>
          <dgm:bulletEnabled val="1"/>
        </dgm:presLayoutVars>
      </dgm:prSet>
      <dgm:spPr/>
    </dgm:pt>
    <dgm:pt modelId="{62909F26-2B3A-48BC-A89B-0A8531F1FB24}" type="pres">
      <dgm:prSet presAssocID="{62AF94BD-71CF-424E-82F9-6165C06E561B}" presName="sibTrans" presStyleCnt="0"/>
      <dgm:spPr/>
    </dgm:pt>
    <dgm:pt modelId="{DAB34C42-6A8A-408E-B617-5DB4DBDF44A9}" type="pres">
      <dgm:prSet presAssocID="{3944B1CE-8C2C-4A7F-9451-0C8A1BB62FDD}" presName="node" presStyleLbl="node1" presStyleIdx="3" presStyleCnt="7">
        <dgm:presLayoutVars>
          <dgm:bulletEnabled val="1"/>
        </dgm:presLayoutVars>
      </dgm:prSet>
      <dgm:spPr/>
    </dgm:pt>
    <dgm:pt modelId="{BA2D5BA2-03DF-42E6-8774-53194369F340}" type="pres">
      <dgm:prSet presAssocID="{D2028C46-FB5F-47E5-BFCF-CBC749A171CE}" presName="sibTrans" presStyleCnt="0"/>
      <dgm:spPr/>
    </dgm:pt>
    <dgm:pt modelId="{81124528-C2CB-4416-B698-A8EC117843C4}" type="pres">
      <dgm:prSet presAssocID="{8BDA2384-C505-4F3E-BB2E-B3A1FBE29F24}" presName="node" presStyleLbl="node1" presStyleIdx="4" presStyleCnt="7">
        <dgm:presLayoutVars>
          <dgm:bulletEnabled val="1"/>
        </dgm:presLayoutVars>
      </dgm:prSet>
      <dgm:spPr/>
    </dgm:pt>
    <dgm:pt modelId="{B2A5ECE6-B354-4A74-8C4B-D4FF0B0897D7}" type="pres">
      <dgm:prSet presAssocID="{AA48626E-20E4-4036-ABC1-36B6465FA139}" presName="sibTrans" presStyleCnt="0"/>
      <dgm:spPr/>
    </dgm:pt>
    <dgm:pt modelId="{78785E78-F258-4C1A-80CB-7576D1E9FF18}" type="pres">
      <dgm:prSet presAssocID="{4338C95C-4801-4749-833D-50F001D87626}" presName="node" presStyleLbl="node1" presStyleIdx="5" presStyleCnt="7">
        <dgm:presLayoutVars>
          <dgm:bulletEnabled val="1"/>
        </dgm:presLayoutVars>
      </dgm:prSet>
      <dgm:spPr/>
    </dgm:pt>
    <dgm:pt modelId="{1D79C5A0-234E-4E31-A2C0-BBED8FE4BB97}" type="pres">
      <dgm:prSet presAssocID="{956AD930-997F-46A1-BDB7-980BD8B218A8}" presName="sibTrans" presStyleCnt="0"/>
      <dgm:spPr/>
    </dgm:pt>
    <dgm:pt modelId="{3007FB7F-9F65-4BDE-BA4B-B34A6FE374AD}" type="pres">
      <dgm:prSet presAssocID="{50A16990-E01C-4053-BC34-770AD04B8653}" presName="node" presStyleLbl="node1" presStyleIdx="6" presStyleCnt="7">
        <dgm:presLayoutVars>
          <dgm:bulletEnabled val="1"/>
        </dgm:presLayoutVars>
      </dgm:prSet>
      <dgm:spPr/>
    </dgm:pt>
  </dgm:ptLst>
  <dgm:cxnLst>
    <dgm:cxn modelId="{54EB6808-36A2-4916-8B60-09048155B2E6}" type="presOf" srcId="{5C7EFCBF-F5CF-4805-852D-BF5A8A7A3898}" destId="{E1AD88C8-C8DB-41E4-B8A7-F40EF5ECA600}" srcOrd="0" destOrd="0" presId="urn:microsoft.com/office/officeart/2005/8/layout/default"/>
    <dgm:cxn modelId="{99E06D11-E414-4748-9F4D-39D039ADEB7C}" type="presOf" srcId="{4338C95C-4801-4749-833D-50F001D87626}" destId="{78785E78-F258-4C1A-80CB-7576D1E9FF18}" srcOrd="0" destOrd="0" presId="urn:microsoft.com/office/officeart/2005/8/layout/default"/>
    <dgm:cxn modelId="{0907C215-9ACD-44D6-8B30-B3505F034D3B}" type="presOf" srcId="{E5440D2F-0A4B-421C-B04E-3E26E03B2790}" destId="{4F043480-BFD5-42D4-B49F-5C9E73F96502}" srcOrd="0" destOrd="0" presId="urn:microsoft.com/office/officeart/2005/8/layout/default"/>
    <dgm:cxn modelId="{193E021A-6C3A-4C2F-9BD6-89441B78157E}" srcId="{5C7EFCBF-F5CF-4805-852D-BF5A8A7A3898}" destId="{4338C95C-4801-4749-833D-50F001D87626}" srcOrd="5" destOrd="0" parTransId="{FE88F446-B5FA-444E-BE5C-128EE74BB766}" sibTransId="{956AD930-997F-46A1-BDB7-980BD8B218A8}"/>
    <dgm:cxn modelId="{E7C48B20-AD09-4327-974D-EBF0041ACF58}" srcId="{5C7EFCBF-F5CF-4805-852D-BF5A8A7A3898}" destId="{58D63993-BEC0-4412-B856-BFA77FC74AF4}" srcOrd="2" destOrd="0" parTransId="{BFD6D15B-5C74-472A-97FE-D3AF3564F7ED}" sibTransId="{62AF94BD-71CF-424E-82F9-6165C06E561B}"/>
    <dgm:cxn modelId="{6A794A2C-F827-462C-8BF6-27DE2528E572}" type="presOf" srcId="{8BDA2384-C505-4F3E-BB2E-B3A1FBE29F24}" destId="{81124528-C2CB-4416-B698-A8EC117843C4}" srcOrd="0" destOrd="0" presId="urn:microsoft.com/office/officeart/2005/8/layout/default"/>
    <dgm:cxn modelId="{742CB734-34BB-476D-B39E-E50375DA8E45}" type="presOf" srcId="{58D63993-BEC0-4412-B856-BFA77FC74AF4}" destId="{95190EF2-5FB0-47B3-A5BA-62C6FA864922}" srcOrd="0" destOrd="0" presId="urn:microsoft.com/office/officeart/2005/8/layout/default"/>
    <dgm:cxn modelId="{587FD95B-24EA-4993-AA39-D6CF4810F42B}" srcId="{5C7EFCBF-F5CF-4805-852D-BF5A8A7A3898}" destId="{672B485C-D229-42FB-91F0-F12296FA73EE}" srcOrd="0" destOrd="0" parTransId="{5B49DD6B-F3BF-4757-85DF-1D91A7972C17}" sibTransId="{3288F21C-936D-4F3E-BFE5-B825DD70042C}"/>
    <dgm:cxn modelId="{A45A6E50-28C0-42A6-B6F3-C0D21E4FD3F6}" srcId="{5C7EFCBF-F5CF-4805-852D-BF5A8A7A3898}" destId="{8BDA2384-C505-4F3E-BB2E-B3A1FBE29F24}" srcOrd="4" destOrd="0" parTransId="{94BABFB2-0CC5-439F-B9D8-1D129D4D7F0B}" sibTransId="{AA48626E-20E4-4036-ABC1-36B6465FA139}"/>
    <dgm:cxn modelId="{574AD852-073C-48D0-B0ED-21583FDA557A}" srcId="{5C7EFCBF-F5CF-4805-852D-BF5A8A7A3898}" destId="{50A16990-E01C-4053-BC34-770AD04B8653}" srcOrd="6" destOrd="0" parTransId="{164D1CA5-2C93-43AF-88C0-437D2866E663}" sibTransId="{642FAB4A-CD80-4886-AE12-DBAF83D24A7F}"/>
    <dgm:cxn modelId="{CF7CAC8B-D4BF-44B5-94C9-A21CA5D12E40}" type="presOf" srcId="{3944B1CE-8C2C-4A7F-9451-0C8A1BB62FDD}" destId="{DAB34C42-6A8A-408E-B617-5DB4DBDF44A9}" srcOrd="0" destOrd="0" presId="urn:microsoft.com/office/officeart/2005/8/layout/default"/>
    <dgm:cxn modelId="{68A40197-847C-4632-9974-229AE062AD06}" srcId="{5C7EFCBF-F5CF-4805-852D-BF5A8A7A3898}" destId="{E5440D2F-0A4B-421C-B04E-3E26E03B2790}" srcOrd="1" destOrd="0" parTransId="{057B753F-FE17-4B16-8CF1-4709C8E730C2}" sibTransId="{0F84B51C-AB84-4096-8E42-B0D126E6C333}"/>
    <dgm:cxn modelId="{459ED7AB-4826-41A6-9FAA-F303541BD588}" type="presOf" srcId="{50A16990-E01C-4053-BC34-770AD04B8653}" destId="{3007FB7F-9F65-4BDE-BA4B-B34A6FE374AD}" srcOrd="0" destOrd="0" presId="urn:microsoft.com/office/officeart/2005/8/layout/default"/>
    <dgm:cxn modelId="{0C3A9CB4-9B1D-4532-996A-FC79C5F4327F}" srcId="{5C7EFCBF-F5CF-4805-852D-BF5A8A7A3898}" destId="{3944B1CE-8C2C-4A7F-9451-0C8A1BB62FDD}" srcOrd="3" destOrd="0" parTransId="{285E09C3-0F4F-4F2F-AD3C-D2D014CD3DB9}" sibTransId="{D2028C46-FB5F-47E5-BFCF-CBC749A171CE}"/>
    <dgm:cxn modelId="{717B28D7-A88F-403F-9C90-A43D96F9CCE8}" type="presOf" srcId="{672B485C-D229-42FB-91F0-F12296FA73EE}" destId="{656B614D-A8D3-4C74-BE8E-4B42E7DE5C4A}" srcOrd="0" destOrd="0" presId="urn:microsoft.com/office/officeart/2005/8/layout/default"/>
    <dgm:cxn modelId="{5DE2BAE5-3965-4EC0-B25A-56A03C8D46A5}" type="presParOf" srcId="{E1AD88C8-C8DB-41E4-B8A7-F40EF5ECA600}" destId="{656B614D-A8D3-4C74-BE8E-4B42E7DE5C4A}" srcOrd="0" destOrd="0" presId="urn:microsoft.com/office/officeart/2005/8/layout/default"/>
    <dgm:cxn modelId="{B955B183-83A3-4205-8022-610C355C6F06}" type="presParOf" srcId="{E1AD88C8-C8DB-41E4-B8A7-F40EF5ECA600}" destId="{1B2F1996-A05D-4FF0-BF59-D8EA15D2A636}" srcOrd="1" destOrd="0" presId="urn:microsoft.com/office/officeart/2005/8/layout/default"/>
    <dgm:cxn modelId="{4AD6626E-6BF2-4BDE-86D3-9B84CAF678E0}" type="presParOf" srcId="{E1AD88C8-C8DB-41E4-B8A7-F40EF5ECA600}" destId="{4F043480-BFD5-42D4-B49F-5C9E73F96502}" srcOrd="2" destOrd="0" presId="urn:microsoft.com/office/officeart/2005/8/layout/default"/>
    <dgm:cxn modelId="{7D86DEB5-D755-494E-AE5B-E27D39C442A6}" type="presParOf" srcId="{E1AD88C8-C8DB-41E4-B8A7-F40EF5ECA600}" destId="{CEA2F31A-F3AE-43C5-9568-633256A69761}" srcOrd="3" destOrd="0" presId="urn:microsoft.com/office/officeart/2005/8/layout/default"/>
    <dgm:cxn modelId="{E16BED11-8D95-412F-87C7-4790104887CD}" type="presParOf" srcId="{E1AD88C8-C8DB-41E4-B8A7-F40EF5ECA600}" destId="{95190EF2-5FB0-47B3-A5BA-62C6FA864922}" srcOrd="4" destOrd="0" presId="urn:microsoft.com/office/officeart/2005/8/layout/default"/>
    <dgm:cxn modelId="{033F1153-9D22-4BC6-89B7-AA7BED0E11E1}" type="presParOf" srcId="{E1AD88C8-C8DB-41E4-B8A7-F40EF5ECA600}" destId="{62909F26-2B3A-48BC-A89B-0A8531F1FB24}" srcOrd="5" destOrd="0" presId="urn:microsoft.com/office/officeart/2005/8/layout/default"/>
    <dgm:cxn modelId="{59110301-98EE-4BBC-B1FC-B2207A9A93B3}" type="presParOf" srcId="{E1AD88C8-C8DB-41E4-B8A7-F40EF5ECA600}" destId="{DAB34C42-6A8A-408E-B617-5DB4DBDF44A9}" srcOrd="6" destOrd="0" presId="urn:microsoft.com/office/officeart/2005/8/layout/default"/>
    <dgm:cxn modelId="{AB061E4C-0555-468B-A99C-1EB510650A48}" type="presParOf" srcId="{E1AD88C8-C8DB-41E4-B8A7-F40EF5ECA600}" destId="{BA2D5BA2-03DF-42E6-8774-53194369F340}" srcOrd="7" destOrd="0" presId="urn:microsoft.com/office/officeart/2005/8/layout/default"/>
    <dgm:cxn modelId="{25C49573-38DF-4984-9F1B-ABBD21F25A74}" type="presParOf" srcId="{E1AD88C8-C8DB-41E4-B8A7-F40EF5ECA600}" destId="{81124528-C2CB-4416-B698-A8EC117843C4}" srcOrd="8" destOrd="0" presId="urn:microsoft.com/office/officeart/2005/8/layout/default"/>
    <dgm:cxn modelId="{A86C0077-1F16-4510-9D66-4DE1D69D6836}" type="presParOf" srcId="{E1AD88C8-C8DB-41E4-B8A7-F40EF5ECA600}" destId="{B2A5ECE6-B354-4A74-8C4B-D4FF0B0897D7}" srcOrd="9" destOrd="0" presId="urn:microsoft.com/office/officeart/2005/8/layout/default"/>
    <dgm:cxn modelId="{9B30C6A4-12FF-4956-B6C4-AA285AD3BF1D}" type="presParOf" srcId="{E1AD88C8-C8DB-41E4-B8A7-F40EF5ECA600}" destId="{78785E78-F258-4C1A-80CB-7576D1E9FF18}" srcOrd="10" destOrd="0" presId="urn:microsoft.com/office/officeart/2005/8/layout/default"/>
    <dgm:cxn modelId="{3624F961-5D72-4DB7-973D-3D463E92CD6E}" type="presParOf" srcId="{E1AD88C8-C8DB-41E4-B8A7-F40EF5ECA600}" destId="{1D79C5A0-234E-4E31-A2C0-BBED8FE4BB97}" srcOrd="11" destOrd="0" presId="urn:microsoft.com/office/officeart/2005/8/layout/default"/>
    <dgm:cxn modelId="{930D857D-B5F8-4069-8F6B-5229AB5E950C}" type="presParOf" srcId="{E1AD88C8-C8DB-41E4-B8A7-F40EF5ECA600}" destId="{3007FB7F-9F65-4BDE-BA4B-B34A6FE374A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D41E4-4239-4EC6-99BE-CA92494676E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0F7983D-D758-495C-86BB-436E6D65746A}">
      <dgm:prSet custT="1"/>
      <dgm:spPr/>
      <dgm:t>
        <a:bodyPr/>
        <a:lstStyle/>
        <a:p>
          <a:r>
            <a:rPr lang="en-US" sz="1600"/>
            <a:t>Truck and Bus Manufacturers</a:t>
          </a:r>
        </a:p>
      </dgm:t>
    </dgm:pt>
    <dgm:pt modelId="{D9B64915-8AC5-4662-8F19-025B9D1E4C2B}" type="parTrans" cxnId="{CB7CB5BA-3AE7-436A-A603-FE2EE0B757B4}">
      <dgm:prSet/>
      <dgm:spPr/>
      <dgm:t>
        <a:bodyPr/>
        <a:lstStyle/>
        <a:p>
          <a:endParaRPr lang="en-US" sz="1600"/>
        </a:p>
      </dgm:t>
    </dgm:pt>
    <dgm:pt modelId="{380F7531-1B99-4B83-BE51-064783A16163}" type="sibTrans" cxnId="{CB7CB5BA-3AE7-436A-A603-FE2EE0B757B4}">
      <dgm:prSet/>
      <dgm:spPr/>
      <dgm:t>
        <a:bodyPr/>
        <a:lstStyle/>
        <a:p>
          <a:endParaRPr lang="en-US" sz="1600"/>
        </a:p>
      </dgm:t>
    </dgm:pt>
    <dgm:pt modelId="{43D5011D-19A3-4833-AA92-347577332A98}">
      <dgm:prSet custT="1"/>
      <dgm:spPr/>
      <dgm:t>
        <a:bodyPr/>
        <a:lstStyle/>
        <a:p>
          <a:r>
            <a:rPr lang="en-US" sz="1600"/>
            <a:t>Labor Advocates</a:t>
          </a:r>
        </a:p>
      </dgm:t>
    </dgm:pt>
    <dgm:pt modelId="{A174452E-9CF7-4A92-897C-41B86C19147B}" type="parTrans" cxnId="{25F249D9-3467-4A1E-9B5E-1B22D107F2FC}">
      <dgm:prSet/>
      <dgm:spPr/>
      <dgm:t>
        <a:bodyPr/>
        <a:lstStyle/>
        <a:p>
          <a:endParaRPr lang="en-US" sz="1600"/>
        </a:p>
      </dgm:t>
    </dgm:pt>
    <dgm:pt modelId="{6A7B5844-A232-4685-880C-A5D2EF037297}" type="sibTrans" cxnId="{25F249D9-3467-4A1E-9B5E-1B22D107F2FC}">
      <dgm:prSet/>
      <dgm:spPr/>
      <dgm:t>
        <a:bodyPr/>
        <a:lstStyle/>
        <a:p>
          <a:endParaRPr lang="en-US" sz="1600"/>
        </a:p>
      </dgm:t>
    </dgm:pt>
    <dgm:pt modelId="{772206C9-D9F3-4D77-9F47-6E80E090460C}">
      <dgm:prSet custT="1"/>
      <dgm:spPr/>
      <dgm:t>
        <a:bodyPr/>
        <a:lstStyle/>
        <a:p>
          <a:r>
            <a:rPr lang="en-US" sz="1600"/>
            <a:t>Trucking Industry and Technology Experts</a:t>
          </a:r>
        </a:p>
      </dgm:t>
    </dgm:pt>
    <dgm:pt modelId="{2CD71722-3698-4AFD-A16B-1A948B2EA8AC}" type="parTrans" cxnId="{BF9062F9-96D2-4516-A8AB-F235C17237F6}">
      <dgm:prSet/>
      <dgm:spPr/>
      <dgm:t>
        <a:bodyPr/>
        <a:lstStyle/>
        <a:p>
          <a:endParaRPr lang="en-US" sz="1600"/>
        </a:p>
      </dgm:t>
    </dgm:pt>
    <dgm:pt modelId="{EFA7647D-6ACE-4557-ABF5-60E04A037C55}" type="sibTrans" cxnId="{BF9062F9-96D2-4516-A8AB-F235C17237F6}">
      <dgm:prSet/>
      <dgm:spPr/>
      <dgm:t>
        <a:bodyPr/>
        <a:lstStyle/>
        <a:p>
          <a:endParaRPr lang="en-US" sz="1600"/>
        </a:p>
      </dgm:t>
    </dgm:pt>
    <dgm:pt modelId="{B3C8EAFB-CC03-4001-8A9B-056B94100864}">
      <dgm:prSet custT="1"/>
      <dgm:spPr/>
      <dgm:t>
        <a:bodyPr/>
        <a:lstStyle/>
        <a:p>
          <a:r>
            <a:rPr lang="en-US" sz="1600"/>
            <a:t>Public &amp; Private Sector Fleet Representatives</a:t>
          </a:r>
        </a:p>
      </dgm:t>
    </dgm:pt>
    <dgm:pt modelId="{B9BA2BEF-D510-4D4B-B309-EE615168DA05}" type="parTrans" cxnId="{17BA70FA-E8B6-4419-AA95-D99F58FAA4A2}">
      <dgm:prSet/>
      <dgm:spPr/>
      <dgm:t>
        <a:bodyPr/>
        <a:lstStyle/>
        <a:p>
          <a:endParaRPr lang="en-US" sz="1600"/>
        </a:p>
      </dgm:t>
    </dgm:pt>
    <dgm:pt modelId="{AB9920C6-570E-495E-98A0-54D92C7A7CA1}" type="sibTrans" cxnId="{17BA70FA-E8B6-4419-AA95-D99F58FAA4A2}">
      <dgm:prSet/>
      <dgm:spPr/>
      <dgm:t>
        <a:bodyPr/>
        <a:lstStyle/>
        <a:p>
          <a:endParaRPr lang="en-US" sz="1600"/>
        </a:p>
      </dgm:t>
    </dgm:pt>
    <dgm:pt modelId="{769429CE-77AF-4E63-AC2A-2C61B0A96D9D}">
      <dgm:prSet custT="1"/>
      <dgm:spPr/>
      <dgm:t>
        <a:bodyPr/>
        <a:lstStyle/>
        <a:p>
          <a:r>
            <a:rPr lang="en-US" sz="1600"/>
            <a:t>Commercial Financing Experts</a:t>
          </a:r>
        </a:p>
      </dgm:t>
    </dgm:pt>
    <dgm:pt modelId="{CD16E72C-A167-4F75-8C96-5CDCFCECE4DD}" type="parTrans" cxnId="{CAFF9D04-F8DC-4357-A99E-C3697733BE82}">
      <dgm:prSet/>
      <dgm:spPr/>
      <dgm:t>
        <a:bodyPr/>
        <a:lstStyle/>
        <a:p>
          <a:endParaRPr lang="en-US" sz="1600"/>
        </a:p>
      </dgm:t>
    </dgm:pt>
    <dgm:pt modelId="{158DEF9B-63BB-4597-ACD9-ECBC36FC265E}" type="sibTrans" cxnId="{CAFF9D04-F8DC-4357-A99E-C3697733BE82}">
      <dgm:prSet/>
      <dgm:spPr/>
      <dgm:t>
        <a:bodyPr/>
        <a:lstStyle/>
        <a:p>
          <a:endParaRPr lang="en-US" sz="1600"/>
        </a:p>
      </dgm:t>
    </dgm:pt>
    <dgm:pt modelId="{28A19774-7D93-45BB-926B-69E5043795B1}" type="pres">
      <dgm:prSet presAssocID="{CA0D41E4-4239-4EC6-99BE-CA92494676E3}" presName="linear" presStyleCnt="0">
        <dgm:presLayoutVars>
          <dgm:animLvl val="lvl"/>
          <dgm:resizeHandles val="exact"/>
        </dgm:presLayoutVars>
      </dgm:prSet>
      <dgm:spPr/>
    </dgm:pt>
    <dgm:pt modelId="{EA540473-8C79-432C-A4CE-A63B0B241A1C}" type="pres">
      <dgm:prSet presAssocID="{50F7983D-D758-495C-86BB-436E6D65746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89A8089-B0F6-40EF-A577-CDD732778AFB}" type="pres">
      <dgm:prSet presAssocID="{380F7531-1B99-4B83-BE51-064783A16163}" presName="spacer" presStyleCnt="0"/>
      <dgm:spPr/>
    </dgm:pt>
    <dgm:pt modelId="{CCC2AD11-EE7E-4CF4-8374-3D0A1D304525}" type="pres">
      <dgm:prSet presAssocID="{43D5011D-19A3-4833-AA92-347577332A9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461BF6D-783F-4DB0-A3A8-E1D7110AFC66}" type="pres">
      <dgm:prSet presAssocID="{6A7B5844-A232-4685-880C-A5D2EF037297}" presName="spacer" presStyleCnt="0"/>
      <dgm:spPr/>
    </dgm:pt>
    <dgm:pt modelId="{7FED1044-15F0-4356-95CC-639F00ADE354}" type="pres">
      <dgm:prSet presAssocID="{772206C9-D9F3-4D77-9F47-6E80E09046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2451446-3D32-4695-94AE-D49D0A78E28C}" type="pres">
      <dgm:prSet presAssocID="{EFA7647D-6ACE-4557-ABF5-60E04A037C55}" presName="spacer" presStyleCnt="0"/>
      <dgm:spPr/>
    </dgm:pt>
    <dgm:pt modelId="{FE2FF2A4-D5FC-472E-8F5D-985D6080D2BB}" type="pres">
      <dgm:prSet presAssocID="{B3C8EAFB-CC03-4001-8A9B-056B9410086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9EDAF-79E4-493D-ADD2-5FA2526252F3}" type="pres">
      <dgm:prSet presAssocID="{AB9920C6-570E-495E-98A0-54D92C7A7CA1}" presName="spacer" presStyleCnt="0"/>
      <dgm:spPr/>
    </dgm:pt>
    <dgm:pt modelId="{E346F2E7-00DD-4E66-9BAE-62C44A67A8CC}" type="pres">
      <dgm:prSet presAssocID="{769429CE-77AF-4E63-AC2A-2C61B0A96D9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CAA8202-2E51-4B53-84FA-7251F335E3EA}" type="presOf" srcId="{769429CE-77AF-4E63-AC2A-2C61B0A96D9D}" destId="{E346F2E7-00DD-4E66-9BAE-62C44A67A8CC}" srcOrd="0" destOrd="0" presId="urn:microsoft.com/office/officeart/2005/8/layout/vList2"/>
    <dgm:cxn modelId="{CAFF9D04-F8DC-4357-A99E-C3697733BE82}" srcId="{CA0D41E4-4239-4EC6-99BE-CA92494676E3}" destId="{769429CE-77AF-4E63-AC2A-2C61B0A96D9D}" srcOrd="4" destOrd="0" parTransId="{CD16E72C-A167-4F75-8C96-5CDCFCECE4DD}" sibTransId="{158DEF9B-63BB-4597-ACD9-ECBC36FC265E}"/>
    <dgm:cxn modelId="{4770D15F-01F5-4444-A332-A66EAFD7CBA1}" type="presOf" srcId="{B3C8EAFB-CC03-4001-8A9B-056B94100864}" destId="{FE2FF2A4-D5FC-472E-8F5D-985D6080D2BB}" srcOrd="0" destOrd="0" presId="urn:microsoft.com/office/officeart/2005/8/layout/vList2"/>
    <dgm:cxn modelId="{1D13F083-FF35-4AE8-804B-7B7653F976AC}" type="presOf" srcId="{772206C9-D9F3-4D77-9F47-6E80E090460C}" destId="{7FED1044-15F0-4356-95CC-639F00ADE354}" srcOrd="0" destOrd="0" presId="urn:microsoft.com/office/officeart/2005/8/layout/vList2"/>
    <dgm:cxn modelId="{6D611897-A352-4260-9CA5-DC4819AC429A}" type="presOf" srcId="{50F7983D-D758-495C-86BB-436E6D65746A}" destId="{EA540473-8C79-432C-A4CE-A63B0B241A1C}" srcOrd="0" destOrd="0" presId="urn:microsoft.com/office/officeart/2005/8/layout/vList2"/>
    <dgm:cxn modelId="{444736B5-B7DB-4145-9E55-C778A61CE6F4}" type="presOf" srcId="{CA0D41E4-4239-4EC6-99BE-CA92494676E3}" destId="{28A19774-7D93-45BB-926B-69E5043795B1}" srcOrd="0" destOrd="0" presId="urn:microsoft.com/office/officeart/2005/8/layout/vList2"/>
    <dgm:cxn modelId="{CB7CB5BA-3AE7-436A-A603-FE2EE0B757B4}" srcId="{CA0D41E4-4239-4EC6-99BE-CA92494676E3}" destId="{50F7983D-D758-495C-86BB-436E6D65746A}" srcOrd="0" destOrd="0" parTransId="{D9B64915-8AC5-4662-8F19-025B9D1E4C2B}" sibTransId="{380F7531-1B99-4B83-BE51-064783A16163}"/>
    <dgm:cxn modelId="{D7196CC6-50C7-4CF1-80C7-2710CBC332BD}" type="presOf" srcId="{43D5011D-19A3-4833-AA92-347577332A98}" destId="{CCC2AD11-EE7E-4CF4-8374-3D0A1D304525}" srcOrd="0" destOrd="0" presId="urn:microsoft.com/office/officeart/2005/8/layout/vList2"/>
    <dgm:cxn modelId="{25F249D9-3467-4A1E-9B5E-1B22D107F2FC}" srcId="{CA0D41E4-4239-4EC6-99BE-CA92494676E3}" destId="{43D5011D-19A3-4833-AA92-347577332A98}" srcOrd="1" destOrd="0" parTransId="{A174452E-9CF7-4A92-897C-41B86C19147B}" sibTransId="{6A7B5844-A232-4685-880C-A5D2EF037297}"/>
    <dgm:cxn modelId="{BF9062F9-96D2-4516-A8AB-F235C17237F6}" srcId="{CA0D41E4-4239-4EC6-99BE-CA92494676E3}" destId="{772206C9-D9F3-4D77-9F47-6E80E090460C}" srcOrd="2" destOrd="0" parTransId="{2CD71722-3698-4AFD-A16B-1A948B2EA8AC}" sibTransId="{EFA7647D-6ACE-4557-ABF5-60E04A037C55}"/>
    <dgm:cxn modelId="{17BA70FA-E8B6-4419-AA95-D99F58FAA4A2}" srcId="{CA0D41E4-4239-4EC6-99BE-CA92494676E3}" destId="{B3C8EAFB-CC03-4001-8A9B-056B94100864}" srcOrd="3" destOrd="0" parTransId="{B9BA2BEF-D510-4D4B-B309-EE615168DA05}" sibTransId="{AB9920C6-570E-495E-98A0-54D92C7A7CA1}"/>
    <dgm:cxn modelId="{76884FEB-D6D5-4A46-952C-2549729A5730}" type="presParOf" srcId="{28A19774-7D93-45BB-926B-69E5043795B1}" destId="{EA540473-8C79-432C-A4CE-A63B0B241A1C}" srcOrd="0" destOrd="0" presId="urn:microsoft.com/office/officeart/2005/8/layout/vList2"/>
    <dgm:cxn modelId="{DABA7BC8-9323-47ED-95E3-793BDE07FB37}" type="presParOf" srcId="{28A19774-7D93-45BB-926B-69E5043795B1}" destId="{689A8089-B0F6-40EF-A577-CDD732778AFB}" srcOrd="1" destOrd="0" presId="urn:microsoft.com/office/officeart/2005/8/layout/vList2"/>
    <dgm:cxn modelId="{3772664B-CD89-4551-BCC5-41DBD2764F71}" type="presParOf" srcId="{28A19774-7D93-45BB-926B-69E5043795B1}" destId="{CCC2AD11-EE7E-4CF4-8374-3D0A1D304525}" srcOrd="2" destOrd="0" presId="urn:microsoft.com/office/officeart/2005/8/layout/vList2"/>
    <dgm:cxn modelId="{B10E58E0-BD35-4275-AAD6-734778D5DF44}" type="presParOf" srcId="{28A19774-7D93-45BB-926B-69E5043795B1}" destId="{F461BF6D-783F-4DB0-A3A8-E1D7110AFC66}" srcOrd="3" destOrd="0" presId="urn:microsoft.com/office/officeart/2005/8/layout/vList2"/>
    <dgm:cxn modelId="{2C082DDD-4FAF-4C6A-A9E9-8768BDA0D950}" type="presParOf" srcId="{28A19774-7D93-45BB-926B-69E5043795B1}" destId="{7FED1044-15F0-4356-95CC-639F00ADE354}" srcOrd="4" destOrd="0" presId="urn:microsoft.com/office/officeart/2005/8/layout/vList2"/>
    <dgm:cxn modelId="{43E7FE94-D877-4FAF-8BF3-DC4ACD92D194}" type="presParOf" srcId="{28A19774-7D93-45BB-926B-69E5043795B1}" destId="{12451446-3D32-4695-94AE-D49D0A78E28C}" srcOrd="5" destOrd="0" presId="urn:microsoft.com/office/officeart/2005/8/layout/vList2"/>
    <dgm:cxn modelId="{E463E94B-7FFE-4179-A489-93528C7B1675}" type="presParOf" srcId="{28A19774-7D93-45BB-926B-69E5043795B1}" destId="{FE2FF2A4-D5FC-472E-8F5D-985D6080D2BB}" srcOrd="6" destOrd="0" presId="urn:microsoft.com/office/officeart/2005/8/layout/vList2"/>
    <dgm:cxn modelId="{277DA704-3AF9-4CF1-AC6B-7C254C6CB826}" type="presParOf" srcId="{28A19774-7D93-45BB-926B-69E5043795B1}" destId="{3FC9EDAF-79E4-493D-ADD2-5FA2526252F3}" srcOrd="7" destOrd="0" presId="urn:microsoft.com/office/officeart/2005/8/layout/vList2"/>
    <dgm:cxn modelId="{681B7974-0B5D-4634-848A-FBA91712F6E5}" type="presParOf" srcId="{28A19774-7D93-45BB-926B-69E5043795B1}" destId="{E346F2E7-00DD-4E66-9BAE-62C44A67A8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D41E4-4239-4EC6-99BE-CA92494676E3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3D5011D-19A3-4833-AA92-347577332A98}">
      <dgm:prSet custT="1"/>
      <dgm:spPr/>
      <dgm:t>
        <a:bodyPr/>
        <a:lstStyle/>
        <a:p>
          <a:r>
            <a:rPr lang="en-US" sz="1600"/>
            <a:t>Utilities</a:t>
          </a:r>
        </a:p>
      </dgm:t>
    </dgm:pt>
    <dgm:pt modelId="{A174452E-9CF7-4A92-897C-41B86C19147B}" type="parTrans" cxnId="{25F249D9-3467-4A1E-9B5E-1B22D107F2FC}">
      <dgm:prSet/>
      <dgm:spPr/>
      <dgm:t>
        <a:bodyPr/>
        <a:lstStyle/>
        <a:p>
          <a:endParaRPr lang="en-US" sz="1600"/>
        </a:p>
      </dgm:t>
    </dgm:pt>
    <dgm:pt modelId="{6A7B5844-A232-4685-880C-A5D2EF037297}" type="sibTrans" cxnId="{25F249D9-3467-4A1E-9B5E-1B22D107F2FC}">
      <dgm:prSet/>
      <dgm:spPr/>
      <dgm:t>
        <a:bodyPr/>
        <a:lstStyle/>
        <a:p>
          <a:endParaRPr lang="en-US" sz="1600"/>
        </a:p>
      </dgm:t>
    </dgm:pt>
    <dgm:pt modelId="{BD8C499C-DB15-4AF8-BDDF-91D8C594D43E}">
      <dgm:prSet custT="1"/>
      <dgm:spPr/>
      <dgm:t>
        <a:bodyPr/>
        <a:lstStyle/>
        <a:p>
          <a:r>
            <a:rPr lang="en-US" sz="1600"/>
            <a:t>Environmental Advocates</a:t>
          </a:r>
        </a:p>
      </dgm:t>
    </dgm:pt>
    <dgm:pt modelId="{414E1844-E88D-4900-9EC0-DAFB7337A369}" type="parTrans" cxnId="{23854989-0CE4-4AD9-A7F8-4ECC57C32116}">
      <dgm:prSet/>
      <dgm:spPr/>
      <dgm:t>
        <a:bodyPr/>
        <a:lstStyle/>
        <a:p>
          <a:endParaRPr lang="en-US" sz="1600"/>
        </a:p>
      </dgm:t>
    </dgm:pt>
    <dgm:pt modelId="{DDCF4E8E-0BA3-4648-BD81-29BC92A8FD47}" type="sibTrans" cxnId="{23854989-0CE4-4AD9-A7F8-4ECC57C32116}">
      <dgm:prSet/>
      <dgm:spPr/>
      <dgm:t>
        <a:bodyPr/>
        <a:lstStyle/>
        <a:p>
          <a:endParaRPr lang="en-US" sz="1600"/>
        </a:p>
      </dgm:t>
    </dgm:pt>
    <dgm:pt modelId="{E3E8A942-12BE-4F85-B85F-EB1DF3D7F041}">
      <dgm:prSet custT="1"/>
      <dgm:spPr/>
      <dgm:t>
        <a:bodyPr/>
        <a:lstStyle/>
        <a:p>
          <a:r>
            <a:rPr lang="en-US" sz="1600"/>
            <a:t>Community Advocates</a:t>
          </a:r>
        </a:p>
      </dgm:t>
    </dgm:pt>
    <dgm:pt modelId="{BA1531F4-01E2-4682-81DC-FD1141E2E827}" type="parTrans" cxnId="{76A3A243-E2BD-434E-B8F1-2B52F8F86423}">
      <dgm:prSet/>
      <dgm:spPr/>
      <dgm:t>
        <a:bodyPr/>
        <a:lstStyle/>
        <a:p>
          <a:endParaRPr lang="en-US" sz="1600"/>
        </a:p>
      </dgm:t>
    </dgm:pt>
    <dgm:pt modelId="{31459CC7-9637-4D81-9BB6-009258E9027E}" type="sibTrans" cxnId="{76A3A243-E2BD-434E-B8F1-2B52F8F86423}">
      <dgm:prSet/>
      <dgm:spPr/>
      <dgm:t>
        <a:bodyPr/>
        <a:lstStyle/>
        <a:p>
          <a:endParaRPr lang="en-US" sz="1600"/>
        </a:p>
      </dgm:t>
    </dgm:pt>
    <dgm:pt modelId="{769429CE-77AF-4E63-AC2A-2C61B0A96D9D}">
      <dgm:prSet custT="1"/>
      <dgm:spPr/>
      <dgm:t>
        <a:bodyPr/>
        <a:lstStyle/>
        <a:p>
          <a:r>
            <a:rPr lang="en-US" sz="1600"/>
            <a:t>Charging/Fueling Providers</a:t>
          </a:r>
        </a:p>
      </dgm:t>
    </dgm:pt>
    <dgm:pt modelId="{CD16E72C-A167-4F75-8C96-5CDCFCECE4DD}" type="parTrans" cxnId="{CAFF9D04-F8DC-4357-A99E-C3697733BE82}">
      <dgm:prSet/>
      <dgm:spPr/>
      <dgm:t>
        <a:bodyPr/>
        <a:lstStyle/>
        <a:p>
          <a:endParaRPr lang="en-US" sz="1600"/>
        </a:p>
      </dgm:t>
    </dgm:pt>
    <dgm:pt modelId="{158DEF9B-63BB-4597-ACD9-ECBC36FC265E}" type="sibTrans" cxnId="{CAFF9D04-F8DC-4357-A99E-C3697733BE82}">
      <dgm:prSet/>
      <dgm:spPr/>
      <dgm:t>
        <a:bodyPr/>
        <a:lstStyle/>
        <a:p>
          <a:endParaRPr lang="en-US" sz="1600"/>
        </a:p>
      </dgm:t>
    </dgm:pt>
    <dgm:pt modelId="{025D96E0-6D4D-40D7-9B06-EE592EDC40A6}" type="pres">
      <dgm:prSet presAssocID="{CA0D41E4-4239-4EC6-99BE-CA92494676E3}" presName="linear" presStyleCnt="0">
        <dgm:presLayoutVars>
          <dgm:animLvl val="lvl"/>
          <dgm:resizeHandles val="exact"/>
        </dgm:presLayoutVars>
      </dgm:prSet>
      <dgm:spPr/>
    </dgm:pt>
    <dgm:pt modelId="{2AF26289-5E83-4CEC-B4E2-FC19683CECE8}" type="pres">
      <dgm:prSet presAssocID="{43D5011D-19A3-4833-AA92-347577332A9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69020E-092C-4AFC-88FB-238BE5A49CED}" type="pres">
      <dgm:prSet presAssocID="{6A7B5844-A232-4685-880C-A5D2EF037297}" presName="spacer" presStyleCnt="0"/>
      <dgm:spPr/>
    </dgm:pt>
    <dgm:pt modelId="{F2897884-BF91-4F2E-B6EF-61BF99295D1B}" type="pres">
      <dgm:prSet presAssocID="{BD8C499C-DB15-4AF8-BDDF-91D8C594D4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9E0D3D-F438-4A81-A969-1F7DF2F31799}" type="pres">
      <dgm:prSet presAssocID="{DDCF4E8E-0BA3-4648-BD81-29BC92A8FD47}" presName="spacer" presStyleCnt="0"/>
      <dgm:spPr/>
    </dgm:pt>
    <dgm:pt modelId="{B711F10C-16F2-4454-A3CD-C6B315B984E8}" type="pres">
      <dgm:prSet presAssocID="{E3E8A942-12BE-4F85-B85F-EB1DF3D7F04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F857F3-7400-4D59-AB24-7C3BD87F93C9}" type="pres">
      <dgm:prSet presAssocID="{31459CC7-9637-4D81-9BB6-009258E9027E}" presName="spacer" presStyleCnt="0"/>
      <dgm:spPr/>
    </dgm:pt>
    <dgm:pt modelId="{376EFE2E-EF94-4470-806E-124F988B3AA9}" type="pres">
      <dgm:prSet presAssocID="{769429CE-77AF-4E63-AC2A-2C61B0A96D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FF9D04-F8DC-4357-A99E-C3697733BE82}" srcId="{CA0D41E4-4239-4EC6-99BE-CA92494676E3}" destId="{769429CE-77AF-4E63-AC2A-2C61B0A96D9D}" srcOrd="3" destOrd="0" parTransId="{CD16E72C-A167-4F75-8C96-5CDCFCECE4DD}" sibTransId="{158DEF9B-63BB-4597-ACD9-ECBC36FC265E}"/>
    <dgm:cxn modelId="{234C5306-9AE1-4830-9065-513D0076E40B}" type="presOf" srcId="{CA0D41E4-4239-4EC6-99BE-CA92494676E3}" destId="{025D96E0-6D4D-40D7-9B06-EE592EDC40A6}" srcOrd="0" destOrd="0" presId="urn:microsoft.com/office/officeart/2005/8/layout/vList2"/>
    <dgm:cxn modelId="{76A3A243-E2BD-434E-B8F1-2B52F8F86423}" srcId="{CA0D41E4-4239-4EC6-99BE-CA92494676E3}" destId="{E3E8A942-12BE-4F85-B85F-EB1DF3D7F041}" srcOrd="2" destOrd="0" parTransId="{BA1531F4-01E2-4682-81DC-FD1141E2E827}" sibTransId="{31459CC7-9637-4D81-9BB6-009258E9027E}"/>
    <dgm:cxn modelId="{79EE0476-9381-4B99-A9FD-8C945172CCDF}" type="presOf" srcId="{769429CE-77AF-4E63-AC2A-2C61B0A96D9D}" destId="{376EFE2E-EF94-4470-806E-124F988B3AA9}" srcOrd="0" destOrd="0" presId="urn:microsoft.com/office/officeart/2005/8/layout/vList2"/>
    <dgm:cxn modelId="{31352476-A4FC-46F6-A891-B3030D6E00A0}" type="presOf" srcId="{BD8C499C-DB15-4AF8-BDDF-91D8C594D43E}" destId="{F2897884-BF91-4F2E-B6EF-61BF99295D1B}" srcOrd="0" destOrd="0" presId="urn:microsoft.com/office/officeart/2005/8/layout/vList2"/>
    <dgm:cxn modelId="{7E80F37B-EC8C-4AE1-902A-FB2E7A9CA558}" type="presOf" srcId="{43D5011D-19A3-4833-AA92-347577332A98}" destId="{2AF26289-5E83-4CEC-B4E2-FC19683CECE8}" srcOrd="0" destOrd="0" presId="urn:microsoft.com/office/officeart/2005/8/layout/vList2"/>
    <dgm:cxn modelId="{23854989-0CE4-4AD9-A7F8-4ECC57C32116}" srcId="{CA0D41E4-4239-4EC6-99BE-CA92494676E3}" destId="{BD8C499C-DB15-4AF8-BDDF-91D8C594D43E}" srcOrd="1" destOrd="0" parTransId="{414E1844-E88D-4900-9EC0-DAFB7337A369}" sibTransId="{DDCF4E8E-0BA3-4648-BD81-29BC92A8FD47}"/>
    <dgm:cxn modelId="{FC7313C0-FB68-43B7-995A-C15DB335DDAA}" type="presOf" srcId="{E3E8A942-12BE-4F85-B85F-EB1DF3D7F041}" destId="{B711F10C-16F2-4454-A3CD-C6B315B984E8}" srcOrd="0" destOrd="0" presId="urn:microsoft.com/office/officeart/2005/8/layout/vList2"/>
    <dgm:cxn modelId="{25F249D9-3467-4A1E-9B5E-1B22D107F2FC}" srcId="{CA0D41E4-4239-4EC6-99BE-CA92494676E3}" destId="{43D5011D-19A3-4833-AA92-347577332A98}" srcOrd="0" destOrd="0" parTransId="{A174452E-9CF7-4A92-897C-41B86C19147B}" sibTransId="{6A7B5844-A232-4685-880C-A5D2EF037297}"/>
    <dgm:cxn modelId="{D56DCD9E-F509-4ABC-9878-71C14417ACF2}" type="presParOf" srcId="{025D96E0-6D4D-40D7-9B06-EE592EDC40A6}" destId="{2AF26289-5E83-4CEC-B4E2-FC19683CECE8}" srcOrd="0" destOrd="0" presId="urn:microsoft.com/office/officeart/2005/8/layout/vList2"/>
    <dgm:cxn modelId="{D8912542-D3C7-4161-B922-254979C1C626}" type="presParOf" srcId="{025D96E0-6D4D-40D7-9B06-EE592EDC40A6}" destId="{4D69020E-092C-4AFC-88FB-238BE5A49CED}" srcOrd="1" destOrd="0" presId="urn:microsoft.com/office/officeart/2005/8/layout/vList2"/>
    <dgm:cxn modelId="{4C0B4984-FCA4-474F-957D-CF87A634173C}" type="presParOf" srcId="{025D96E0-6D4D-40D7-9B06-EE592EDC40A6}" destId="{F2897884-BF91-4F2E-B6EF-61BF99295D1B}" srcOrd="2" destOrd="0" presId="urn:microsoft.com/office/officeart/2005/8/layout/vList2"/>
    <dgm:cxn modelId="{23B96599-450D-47AF-9C25-EE3EF99C5A62}" type="presParOf" srcId="{025D96E0-6D4D-40D7-9B06-EE592EDC40A6}" destId="{CB9E0D3D-F438-4A81-A969-1F7DF2F31799}" srcOrd="3" destOrd="0" presId="urn:microsoft.com/office/officeart/2005/8/layout/vList2"/>
    <dgm:cxn modelId="{A03337AC-ACC9-4942-9EC3-CA201BB63932}" type="presParOf" srcId="{025D96E0-6D4D-40D7-9B06-EE592EDC40A6}" destId="{B711F10C-16F2-4454-A3CD-C6B315B984E8}" srcOrd="4" destOrd="0" presId="urn:microsoft.com/office/officeart/2005/8/layout/vList2"/>
    <dgm:cxn modelId="{7C0D39D9-245E-4DDD-8AF0-48A2BC0ED471}" type="presParOf" srcId="{025D96E0-6D4D-40D7-9B06-EE592EDC40A6}" destId="{D0F857F3-7400-4D59-AB24-7C3BD87F93C9}" srcOrd="5" destOrd="0" presId="urn:microsoft.com/office/officeart/2005/8/layout/vList2"/>
    <dgm:cxn modelId="{136F7279-DD9C-42D5-8379-C6713C9EA24C}" type="presParOf" srcId="{025D96E0-6D4D-40D7-9B06-EE592EDC40A6}" destId="{376EFE2E-EF94-4470-806E-124F988B3A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84521A-EF5D-412E-B74F-0E4ACD040D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F6ED4B-B17A-458C-941E-C2DCF675DE64}">
      <dgm:prSet/>
      <dgm:spPr/>
      <dgm:t>
        <a:bodyPr/>
        <a:lstStyle/>
        <a:p>
          <a:r>
            <a:rPr lang="en-US"/>
            <a:t>Just and Equitable Process</a:t>
          </a:r>
        </a:p>
      </dgm:t>
    </dgm:pt>
    <dgm:pt modelId="{3D5928B7-14C1-4A04-B50C-0BAE708BC36A}" type="parTrans" cxnId="{4AB62308-26CF-402C-B382-5DFDF3D98799}">
      <dgm:prSet/>
      <dgm:spPr/>
      <dgm:t>
        <a:bodyPr/>
        <a:lstStyle/>
        <a:p>
          <a:endParaRPr lang="en-US"/>
        </a:p>
      </dgm:t>
    </dgm:pt>
    <dgm:pt modelId="{DB3F7EE4-EA10-4600-A0A7-85D155364A36}" type="sibTrans" cxnId="{4AB62308-26CF-402C-B382-5DFDF3D98799}">
      <dgm:prSet/>
      <dgm:spPr/>
      <dgm:t>
        <a:bodyPr/>
        <a:lstStyle/>
        <a:p>
          <a:endParaRPr lang="en-US"/>
        </a:p>
      </dgm:t>
    </dgm:pt>
    <dgm:pt modelId="{2D758B3E-D5C4-41DF-9237-E2AF847A188D}">
      <dgm:prSet/>
      <dgm:spPr/>
      <dgm:t>
        <a:bodyPr/>
        <a:lstStyle/>
        <a:p>
          <a:r>
            <a:rPr lang="en-US"/>
            <a:t>Have a robust framework for community engagement and implement it</a:t>
          </a:r>
        </a:p>
      </dgm:t>
    </dgm:pt>
    <dgm:pt modelId="{905BE9B3-032C-4993-B81B-AE423AF44B6F}" type="parTrans" cxnId="{DF28E721-DA23-4EA5-90CD-A216E8A2E601}">
      <dgm:prSet/>
      <dgm:spPr/>
      <dgm:t>
        <a:bodyPr/>
        <a:lstStyle/>
        <a:p>
          <a:endParaRPr lang="en-US"/>
        </a:p>
      </dgm:t>
    </dgm:pt>
    <dgm:pt modelId="{F6C0AD67-E07E-45D9-97BE-3485C5A7CA25}" type="sibTrans" cxnId="{DF28E721-DA23-4EA5-90CD-A216E8A2E601}">
      <dgm:prSet/>
      <dgm:spPr/>
      <dgm:t>
        <a:bodyPr/>
        <a:lstStyle/>
        <a:p>
          <a:endParaRPr lang="en-US"/>
        </a:p>
      </dgm:t>
    </dgm:pt>
    <dgm:pt modelId="{0159BF03-97C1-43DD-A751-C3E144D91367}">
      <dgm:prSet/>
      <dgm:spPr/>
      <dgm:t>
        <a:bodyPr/>
        <a:lstStyle/>
        <a:p>
          <a:r>
            <a:rPr lang="en-US"/>
            <a:t>Rely on numerous relevant data points to identify overburdened communities </a:t>
          </a:r>
        </a:p>
      </dgm:t>
    </dgm:pt>
    <dgm:pt modelId="{1B3D10F9-B840-46A5-8501-2FAEABA5B260}" type="parTrans" cxnId="{A00848C9-879A-4D9A-959B-9D156C44280D}">
      <dgm:prSet/>
      <dgm:spPr/>
      <dgm:t>
        <a:bodyPr/>
        <a:lstStyle/>
        <a:p>
          <a:endParaRPr lang="en-US"/>
        </a:p>
      </dgm:t>
    </dgm:pt>
    <dgm:pt modelId="{78CCF92E-31C4-487D-81E9-3C4EBCEB5BDC}" type="sibTrans" cxnId="{A00848C9-879A-4D9A-959B-9D156C44280D}">
      <dgm:prSet/>
      <dgm:spPr/>
      <dgm:t>
        <a:bodyPr/>
        <a:lstStyle/>
        <a:p>
          <a:endParaRPr lang="en-US"/>
        </a:p>
      </dgm:t>
    </dgm:pt>
    <dgm:pt modelId="{E7B94151-7D8F-4375-8EE2-1340C8428933}">
      <dgm:prSet/>
      <dgm:spPr/>
      <dgm:t>
        <a:bodyPr/>
        <a:lstStyle/>
        <a:p>
          <a:r>
            <a:rPr lang="en-US"/>
            <a:t>Build knowledge and capacity within communities to advocate for zero-emission technology and effectively influence clean transportation policy</a:t>
          </a:r>
        </a:p>
      </dgm:t>
    </dgm:pt>
    <dgm:pt modelId="{E7C2628A-85AA-4707-993F-5F236747D568}" type="parTrans" cxnId="{3C50032F-AE12-4535-974F-9E66091CB195}">
      <dgm:prSet/>
      <dgm:spPr/>
      <dgm:t>
        <a:bodyPr/>
        <a:lstStyle/>
        <a:p>
          <a:endParaRPr lang="en-US"/>
        </a:p>
      </dgm:t>
    </dgm:pt>
    <dgm:pt modelId="{0EC63C73-E4BA-4EB0-97D6-A657A4CD4665}" type="sibTrans" cxnId="{3C50032F-AE12-4535-974F-9E66091CB195}">
      <dgm:prSet/>
      <dgm:spPr/>
      <dgm:t>
        <a:bodyPr/>
        <a:lstStyle/>
        <a:p>
          <a:endParaRPr lang="en-US"/>
        </a:p>
      </dgm:t>
    </dgm:pt>
    <dgm:pt modelId="{E0E7D9CF-10B4-4562-A470-E98BF1850821}">
      <dgm:prSet/>
      <dgm:spPr/>
      <dgm:t>
        <a:bodyPr/>
        <a:lstStyle/>
        <a:p>
          <a:r>
            <a:rPr lang="en-US"/>
            <a:t>Establish or utilize existing equity advisory bodies to ensure the integration of equity considerations in clean transportation policymaking processes</a:t>
          </a:r>
        </a:p>
      </dgm:t>
    </dgm:pt>
    <dgm:pt modelId="{148852AC-B227-4197-898C-87F2092A9B8D}" type="parTrans" cxnId="{1ED74974-4636-4D8E-A4C5-6A6D34C47E29}">
      <dgm:prSet/>
      <dgm:spPr/>
      <dgm:t>
        <a:bodyPr/>
        <a:lstStyle/>
        <a:p>
          <a:endParaRPr lang="en-US"/>
        </a:p>
      </dgm:t>
    </dgm:pt>
    <dgm:pt modelId="{C484B839-B9F7-4195-B47C-B37248338473}" type="sibTrans" cxnId="{1ED74974-4636-4D8E-A4C5-6A6D34C47E29}">
      <dgm:prSet/>
      <dgm:spPr/>
      <dgm:t>
        <a:bodyPr/>
        <a:lstStyle/>
        <a:p>
          <a:endParaRPr lang="en-US"/>
        </a:p>
      </dgm:t>
    </dgm:pt>
    <dgm:pt modelId="{974774C7-08D7-4AB1-B487-82D20FC8CB23}">
      <dgm:prSet/>
      <dgm:spPr/>
      <dgm:t>
        <a:bodyPr/>
        <a:lstStyle/>
        <a:p>
          <a:r>
            <a:rPr lang="en-US"/>
            <a:t>Just and Equitable Outcomes</a:t>
          </a:r>
        </a:p>
      </dgm:t>
    </dgm:pt>
    <dgm:pt modelId="{1701F108-F505-4B3E-936C-85CE451984EE}" type="parTrans" cxnId="{52ACA318-A453-45D0-BB3C-B190235CAE28}">
      <dgm:prSet/>
      <dgm:spPr/>
      <dgm:t>
        <a:bodyPr/>
        <a:lstStyle/>
        <a:p>
          <a:endParaRPr lang="en-US"/>
        </a:p>
      </dgm:t>
    </dgm:pt>
    <dgm:pt modelId="{9FDF180A-2404-4F0D-980F-71E370B8995A}" type="sibTrans" cxnId="{52ACA318-A453-45D0-BB3C-B190235CAE28}">
      <dgm:prSet/>
      <dgm:spPr/>
      <dgm:t>
        <a:bodyPr/>
        <a:lstStyle/>
        <a:p>
          <a:endParaRPr lang="en-US"/>
        </a:p>
      </dgm:t>
    </dgm:pt>
    <dgm:pt modelId="{540237DE-1DD9-46EA-B40C-E531D4A1BFEC}">
      <dgm:prSet/>
      <dgm:spPr/>
      <dgm:t>
        <a:bodyPr/>
        <a:lstStyle/>
        <a:p>
          <a:r>
            <a:rPr lang="en-US"/>
            <a:t>Prioritize and operationalize equity in all aspects of policymaking</a:t>
          </a:r>
        </a:p>
      </dgm:t>
    </dgm:pt>
    <dgm:pt modelId="{5F10639D-C515-4256-91E9-D67798A5EA90}" type="parTrans" cxnId="{FF593B45-C5B6-45DD-B778-6A5ABEFF8FDB}">
      <dgm:prSet/>
      <dgm:spPr/>
      <dgm:t>
        <a:bodyPr/>
        <a:lstStyle/>
        <a:p>
          <a:endParaRPr lang="en-US"/>
        </a:p>
      </dgm:t>
    </dgm:pt>
    <dgm:pt modelId="{4A8DA1FA-3970-493D-B2D7-5D26DD0D8BB9}" type="sibTrans" cxnId="{FF593B45-C5B6-45DD-B778-6A5ABEFF8FDB}">
      <dgm:prSet/>
      <dgm:spPr/>
      <dgm:t>
        <a:bodyPr/>
        <a:lstStyle/>
        <a:p>
          <a:endParaRPr lang="en-US"/>
        </a:p>
      </dgm:t>
    </dgm:pt>
    <dgm:pt modelId="{3542C443-4DD1-41F8-BBCA-59038E254793}">
      <dgm:prSet/>
      <dgm:spPr/>
      <dgm:t>
        <a:bodyPr/>
        <a:lstStyle/>
        <a:p>
          <a:r>
            <a:rPr lang="en-US"/>
            <a:t>Prioritize delivery of direct benefits to frontline and overburdened communities</a:t>
          </a:r>
        </a:p>
      </dgm:t>
    </dgm:pt>
    <dgm:pt modelId="{9B66EC08-7232-4FA1-9A41-661814E3B655}" type="parTrans" cxnId="{39795F99-6A59-47B1-A608-FD6CF4CBDB46}">
      <dgm:prSet/>
      <dgm:spPr/>
      <dgm:t>
        <a:bodyPr/>
        <a:lstStyle/>
        <a:p>
          <a:endParaRPr lang="en-US"/>
        </a:p>
      </dgm:t>
    </dgm:pt>
    <dgm:pt modelId="{66FE085B-560F-4DF0-B8AC-5EA8934A4D7C}" type="sibTrans" cxnId="{39795F99-6A59-47B1-A608-FD6CF4CBDB46}">
      <dgm:prSet/>
      <dgm:spPr/>
      <dgm:t>
        <a:bodyPr/>
        <a:lstStyle/>
        <a:p>
          <a:endParaRPr lang="en-US"/>
        </a:p>
      </dgm:t>
    </dgm:pt>
    <dgm:pt modelId="{D4DF8B0E-2A53-4B17-BA9D-847BEB96BE08}">
      <dgm:prSet/>
      <dgm:spPr/>
      <dgm:t>
        <a:bodyPr/>
        <a:lstStyle/>
        <a:p>
          <a:r>
            <a:rPr lang="en-US"/>
            <a:t>Consider the goals and strategies outlined in climate justice planning documents developed by the environmental justice community</a:t>
          </a:r>
        </a:p>
      </dgm:t>
    </dgm:pt>
    <dgm:pt modelId="{69EDA81C-7E56-4FD9-AA44-BED5A40A4B08}" type="parTrans" cxnId="{10537E93-DAD2-49B3-A957-786F14875AB2}">
      <dgm:prSet/>
      <dgm:spPr/>
      <dgm:t>
        <a:bodyPr/>
        <a:lstStyle/>
        <a:p>
          <a:endParaRPr lang="en-US"/>
        </a:p>
      </dgm:t>
    </dgm:pt>
    <dgm:pt modelId="{C038D6EB-D97E-4B18-B910-E65F6C3FDDCB}" type="sibTrans" cxnId="{10537E93-DAD2-49B3-A957-786F14875AB2}">
      <dgm:prSet/>
      <dgm:spPr/>
      <dgm:t>
        <a:bodyPr/>
        <a:lstStyle/>
        <a:p>
          <a:endParaRPr lang="en-US"/>
        </a:p>
      </dgm:t>
    </dgm:pt>
    <dgm:pt modelId="{5E54DC88-B8D2-4BC7-933A-8E559FE3339F}" type="pres">
      <dgm:prSet presAssocID="{4B84521A-EF5D-412E-B74F-0E4ACD040D13}" presName="vert0" presStyleCnt="0">
        <dgm:presLayoutVars>
          <dgm:dir/>
          <dgm:animOne val="branch"/>
          <dgm:animLvl val="lvl"/>
        </dgm:presLayoutVars>
      </dgm:prSet>
      <dgm:spPr/>
    </dgm:pt>
    <dgm:pt modelId="{4AE62D2B-96CC-4900-9621-4E847F5855CF}" type="pres">
      <dgm:prSet presAssocID="{5FF6ED4B-B17A-458C-941E-C2DCF675DE64}" presName="thickLine" presStyleLbl="alignNode1" presStyleIdx="0" presStyleCnt="2"/>
      <dgm:spPr/>
    </dgm:pt>
    <dgm:pt modelId="{2FBFA41D-95A3-4E07-8F2D-737F2CC93FF2}" type="pres">
      <dgm:prSet presAssocID="{5FF6ED4B-B17A-458C-941E-C2DCF675DE64}" presName="horz1" presStyleCnt="0"/>
      <dgm:spPr/>
    </dgm:pt>
    <dgm:pt modelId="{E0097E32-07C7-4007-9333-5203F27A426A}" type="pres">
      <dgm:prSet presAssocID="{5FF6ED4B-B17A-458C-941E-C2DCF675DE64}" presName="tx1" presStyleLbl="revTx" presStyleIdx="0" presStyleCnt="9"/>
      <dgm:spPr/>
    </dgm:pt>
    <dgm:pt modelId="{F1D45B57-1353-4A2E-A51F-7F5DBDBED030}" type="pres">
      <dgm:prSet presAssocID="{5FF6ED4B-B17A-458C-941E-C2DCF675DE64}" presName="vert1" presStyleCnt="0"/>
      <dgm:spPr/>
    </dgm:pt>
    <dgm:pt modelId="{7026112C-92E3-4C3D-BBF4-228FF3F30164}" type="pres">
      <dgm:prSet presAssocID="{2D758B3E-D5C4-41DF-9237-E2AF847A188D}" presName="vertSpace2a" presStyleCnt="0"/>
      <dgm:spPr/>
    </dgm:pt>
    <dgm:pt modelId="{59E4C643-3121-4177-87AD-796B377CA026}" type="pres">
      <dgm:prSet presAssocID="{2D758B3E-D5C4-41DF-9237-E2AF847A188D}" presName="horz2" presStyleCnt="0"/>
      <dgm:spPr/>
    </dgm:pt>
    <dgm:pt modelId="{4F91AEB7-9E41-4432-BC50-64DA9882E63B}" type="pres">
      <dgm:prSet presAssocID="{2D758B3E-D5C4-41DF-9237-E2AF847A188D}" presName="horzSpace2" presStyleCnt="0"/>
      <dgm:spPr/>
    </dgm:pt>
    <dgm:pt modelId="{9EB1C765-D8F3-435B-BBBA-52DDAE1E19A9}" type="pres">
      <dgm:prSet presAssocID="{2D758B3E-D5C4-41DF-9237-E2AF847A188D}" presName="tx2" presStyleLbl="revTx" presStyleIdx="1" presStyleCnt="9"/>
      <dgm:spPr/>
    </dgm:pt>
    <dgm:pt modelId="{7038891F-C3E6-4AEF-B023-C46B4E8EB189}" type="pres">
      <dgm:prSet presAssocID="{2D758B3E-D5C4-41DF-9237-E2AF847A188D}" presName="vert2" presStyleCnt="0"/>
      <dgm:spPr/>
    </dgm:pt>
    <dgm:pt modelId="{1E676B01-BE2E-4C2F-844D-2AD23027A396}" type="pres">
      <dgm:prSet presAssocID="{2D758B3E-D5C4-41DF-9237-E2AF847A188D}" presName="thinLine2b" presStyleLbl="callout" presStyleIdx="0" presStyleCnt="7"/>
      <dgm:spPr/>
    </dgm:pt>
    <dgm:pt modelId="{89936195-11B0-47EC-B0D1-9DD10254B678}" type="pres">
      <dgm:prSet presAssocID="{2D758B3E-D5C4-41DF-9237-E2AF847A188D}" presName="vertSpace2b" presStyleCnt="0"/>
      <dgm:spPr/>
    </dgm:pt>
    <dgm:pt modelId="{6E1E632B-F196-4DFC-AC8F-145FD86AD50B}" type="pres">
      <dgm:prSet presAssocID="{0159BF03-97C1-43DD-A751-C3E144D91367}" presName="horz2" presStyleCnt="0"/>
      <dgm:spPr/>
    </dgm:pt>
    <dgm:pt modelId="{68CACC08-F212-4E6E-B2DF-5E2A6DE3DF16}" type="pres">
      <dgm:prSet presAssocID="{0159BF03-97C1-43DD-A751-C3E144D91367}" presName="horzSpace2" presStyleCnt="0"/>
      <dgm:spPr/>
    </dgm:pt>
    <dgm:pt modelId="{3894A4D6-611B-4ED2-B2B4-2D3054827CD4}" type="pres">
      <dgm:prSet presAssocID="{0159BF03-97C1-43DD-A751-C3E144D91367}" presName="tx2" presStyleLbl="revTx" presStyleIdx="2" presStyleCnt="9"/>
      <dgm:spPr/>
    </dgm:pt>
    <dgm:pt modelId="{28912B90-BA8E-473E-8E18-1CE5CC8B5907}" type="pres">
      <dgm:prSet presAssocID="{0159BF03-97C1-43DD-A751-C3E144D91367}" presName="vert2" presStyleCnt="0"/>
      <dgm:spPr/>
    </dgm:pt>
    <dgm:pt modelId="{40824E54-8EED-49CB-95F2-578D335461F1}" type="pres">
      <dgm:prSet presAssocID="{0159BF03-97C1-43DD-A751-C3E144D91367}" presName="thinLine2b" presStyleLbl="callout" presStyleIdx="1" presStyleCnt="7"/>
      <dgm:spPr/>
    </dgm:pt>
    <dgm:pt modelId="{86893777-DF0B-4974-A6A1-C6BBBF1DC9E6}" type="pres">
      <dgm:prSet presAssocID="{0159BF03-97C1-43DD-A751-C3E144D91367}" presName="vertSpace2b" presStyleCnt="0"/>
      <dgm:spPr/>
    </dgm:pt>
    <dgm:pt modelId="{86503EA7-7566-4E0B-91DA-682AF118FAF5}" type="pres">
      <dgm:prSet presAssocID="{E7B94151-7D8F-4375-8EE2-1340C8428933}" presName="horz2" presStyleCnt="0"/>
      <dgm:spPr/>
    </dgm:pt>
    <dgm:pt modelId="{BFC0E2EA-E103-4AD5-9067-B20BD9118B22}" type="pres">
      <dgm:prSet presAssocID="{E7B94151-7D8F-4375-8EE2-1340C8428933}" presName="horzSpace2" presStyleCnt="0"/>
      <dgm:spPr/>
    </dgm:pt>
    <dgm:pt modelId="{EA32CB95-208B-4196-8565-AE4E9D2DF39E}" type="pres">
      <dgm:prSet presAssocID="{E7B94151-7D8F-4375-8EE2-1340C8428933}" presName="tx2" presStyleLbl="revTx" presStyleIdx="3" presStyleCnt="9"/>
      <dgm:spPr/>
    </dgm:pt>
    <dgm:pt modelId="{7AC9D58D-5BA7-49AE-9B3C-53BE724B10F4}" type="pres">
      <dgm:prSet presAssocID="{E7B94151-7D8F-4375-8EE2-1340C8428933}" presName="vert2" presStyleCnt="0"/>
      <dgm:spPr/>
    </dgm:pt>
    <dgm:pt modelId="{98D69BFA-C591-4F75-A917-F2D2A8A92965}" type="pres">
      <dgm:prSet presAssocID="{E7B94151-7D8F-4375-8EE2-1340C8428933}" presName="thinLine2b" presStyleLbl="callout" presStyleIdx="2" presStyleCnt="7"/>
      <dgm:spPr/>
    </dgm:pt>
    <dgm:pt modelId="{94886284-24EA-4549-8A70-5567B452E4C2}" type="pres">
      <dgm:prSet presAssocID="{E7B94151-7D8F-4375-8EE2-1340C8428933}" presName="vertSpace2b" presStyleCnt="0"/>
      <dgm:spPr/>
    </dgm:pt>
    <dgm:pt modelId="{4B0404B1-1159-4C3B-B51E-972288B55859}" type="pres">
      <dgm:prSet presAssocID="{E0E7D9CF-10B4-4562-A470-E98BF1850821}" presName="horz2" presStyleCnt="0"/>
      <dgm:spPr/>
    </dgm:pt>
    <dgm:pt modelId="{BA9F9E8D-CC49-48EA-BB1A-752DE665A296}" type="pres">
      <dgm:prSet presAssocID="{E0E7D9CF-10B4-4562-A470-E98BF1850821}" presName="horzSpace2" presStyleCnt="0"/>
      <dgm:spPr/>
    </dgm:pt>
    <dgm:pt modelId="{C9211562-B56E-4E3A-B0AF-F1C9E2DE538C}" type="pres">
      <dgm:prSet presAssocID="{E0E7D9CF-10B4-4562-A470-E98BF1850821}" presName="tx2" presStyleLbl="revTx" presStyleIdx="4" presStyleCnt="9"/>
      <dgm:spPr/>
    </dgm:pt>
    <dgm:pt modelId="{65B7012D-0514-439B-8F68-B971C5F89880}" type="pres">
      <dgm:prSet presAssocID="{E0E7D9CF-10B4-4562-A470-E98BF1850821}" presName="vert2" presStyleCnt="0"/>
      <dgm:spPr/>
    </dgm:pt>
    <dgm:pt modelId="{09452531-4A1A-4621-AA31-E705D6E40C17}" type="pres">
      <dgm:prSet presAssocID="{E0E7D9CF-10B4-4562-A470-E98BF1850821}" presName="thinLine2b" presStyleLbl="callout" presStyleIdx="3" presStyleCnt="7"/>
      <dgm:spPr/>
    </dgm:pt>
    <dgm:pt modelId="{7FDB9A63-4B8A-48DE-AFA1-4653FED85D17}" type="pres">
      <dgm:prSet presAssocID="{E0E7D9CF-10B4-4562-A470-E98BF1850821}" presName="vertSpace2b" presStyleCnt="0"/>
      <dgm:spPr/>
    </dgm:pt>
    <dgm:pt modelId="{146C6D2C-607B-46CF-8B86-DB51F64DFA3F}" type="pres">
      <dgm:prSet presAssocID="{974774C7-08D7-4AB1-B487-82D20FC8CB23}" presName="thickLine" presStyleLbl="alignNode1" presStyleIdx="1" presStyleCnt="2"/>
      <dgm:spPr/>
    </dgm:pt>
    <dgm:pt modelId="{73CC3A5C-7CA0-4AB7-AC7B-686526E40206}" type="pres">
      <dgm:prSet presAssocID="{974774C7-08D7-4AB1-B487-82D20FC8CB23}" presName="horz1" presStyleCnt="0"/>
      <dgm:spPr/>
    </dgm:pt>
    <dgm:pt modelId="{FCD6DF87-608C-482C-B299-0EE1C08121B7}" type="pres">
      <dgm:prSet presAssocID="{974774C7-08D7-4AB1-B487-82D20FC8CB23}" presName="tx1" presStyleLbl="revTx" presStyleIdx="5" presStyleCnt="9"/>
      <dgm:spPr/>
    </dgm:pt>
    <dgm:pt modelId="{13E607E9-FE1C-4588-9874-F02C3772A724}" type="pres">
      <dgm:prSet presAssocID="{974774C7-08D7-4AB1-B487-82D20FC8CB23}" presName="vert1" presStyleCnt="0"/>
      <dgm:spPr/>
    </dgm:pt>
    <dgm:pt modelId="{BE449AF2-8DA0-4E2A-9AB4-90CCDA3AD285}" type="pres">
      <dgm:prSet presAssocID="{540237DE-1DD9-46EA-B40C-E531D4A1BFEC}" presName="vertSpace2a" presStyleCnt="0"/>
      <dgm:spPr/>
    </dgm:pt>
    <dgm:pt modelId="{6A80D030-2D73-4978-A891-2E0AE3C349A4}" type="pres">
      <dgm:prSet presAssocID="{540237DE-1DD9-46EA-B40C-E531D4A1BFEC}" presName="horz2" presStyleCnt="0"/>
      <dgm:spPr/>
    </dgm:pt>
    <dgm:pt modelId="{EA388B50-6711-444E-AE79-5E475F3C2702}" type="pres">
      <dgm:prSet presAssocID="{540237DE-1DD9-46EA-B40C-E531D4A1BFEC}" presName="horzSpace2" presStyleCnt="0"/>
      <dgm:spPr/>
    </dgm:pt>
    <dgm:pt modelId="{D1D611EE-F871-45D2-B561-5C0C098BA4EC}" type="pres">
      <dgm:prSet presAssocID="{540237DE-1DD9-46EA-B40C-E531D4A1BFEC}" presName="tx2" presStyleLbl="revTx" presStyleIdx="6" presStyleCnt="9"/>
      <dgm:spPr/>
    </dgm:pt>
    <dgm:pt modelId="{10121810-6899-403D-B2C2-E652E81B8227}" type="pres">
      <dgm:prSet presAssocID="{540237DE-1DD9-46EA-B40C-E531D4A1BFEC}" presName="vert2" presStyleCnt="0"/>
      <dgm:spPr/>
    </dgm:pt>
    <dgm:pt modelId="{C18E6611-7AE5-4205-99F6-D7C17965A15F}" type="pres">
      <dgm:prSet presAssocID="{540237DE-1DD9-46EA-B40C-E531D4A1BFEC}" presName="thinLine2b" presStyleLbl="callout" presStyleIdx="4" presStyleCnt="7"/>
      <dgm:spPr/>
    </dgm:pt>
    <dgm:pt modelId="{E5797011-0313-457A-98CB-93E0CDD6591E}" type="pres">
      <dgm:prSet presAssocID="{540237DE-1DD9-46EA-B40C-E531D4A1BFEC}" presName="vertSpace2b" presStyleCnt="0"/>
      <dgm:spPr/>
    </dgm:pt>
    <dgm:pt modelId="{A30EAA89-0AB5-4E6F-8F24-8890575DDEE4}" type="pres">
      <dgm:prSet presAssocID="{3542C443-4DD1-41F8-BBCA-59038E254793}" presName="horz2" presStyleCnt="0"/>
      <dgm:spPr/>
    </dgm:pt>
    <dgm:pt modelId="{C5096D59-0A47-41BC-83FB-9949EA077440}" type="pres">
      <dgm:prSet presAssocID="{3542C443-4DD1-41F8-BBCA-59038E254793}" presName="horzSpace2" presStyleCnt="0"/>
      <dgm:spPr/>
    </dgm:pt>
    <dgm:pt modelId="{368C5F2E-9692-464D-97DB-8C46CB299DD7}" type="pres">
      <dgm:prSet presAssocID="{3542C443-4DD1-41F8-BBCA-59038E254793}" presName="tx2" presStyleLbl="revTx" presStyleIdx="7" presStyleCnt="9"/>
      <dgm:spPr/>
    </dgm:pt>
    <dgm:pt modelId="{F7E5C4AB-AF57-4BBC-BFEB-29B96CC5CAAB}" type="pres">
      <dgm:prSet presAssocID="{3542C443-4DD1-41F8-BBCA-59038E254793}" presName="vert2" presStyleCnt="0"/>
      <dgm:spPr/>
    </dgm:pt>
    <dgm:pt modelId="{D845433F-7B99-496E-B00F-F63E4C047737}" type="pres">
      <dgm:prSet presAssocID="{3542C443-4DD1-41F8-BBCA-59038E254793}" presName="thinLine2b" presStyleLbl="callout" presStyleIdx="5" presStyleCnt="7"/>
      <dgm:spPr/>
    </dgm:pt>
    <dgm:pt modelId="{5D426E4D-ACF3-46AA-96EC-F3E141609568}" type="pres">
      <dgm:prSet presAssocID="{3542C443-4DD1-41F8-BBCA-59038E254793}" presName="vertSpace2b" presStyleCnt="0"/>
      <dgm:spPr/>
    </dgm:pt>
    <dgm:pt modelId="{945A5DB8-C063-4320-B712-AAE7E6494E24}" type="pres">
      <dgm:prSet presAssocID="{D4DF8B0E-2A53-4B17-BA9D-847BEB96BE08}" presName="horz2" presStyleCnt="0"/>
      <dgm:spPr/>
    </dgm:pt>
    <dgm:pt modelId="{957264B8-8032-4345-8326-6ACC177FD86A}" type="pres">
      <dgm:prSet presAssocID="{D4DF8B0E-2A53-4B17-BA9D-847BEB96BE08}" presName="horzSpace2" presStyleCnt="0"/>
      <dgm:spPr/>
    </dgm:pt>
    <dgm:pt modelId="{95673464-2041-4118-A54C-1A6C4C227004}" type="pres">
      <dgm:prSet presAssocID="{D4DF8B0E-2A53-4B17-BA9D-847BEB96BE08}" presName="tx2" presStyleLbl="revTx" presStyleIdx="8" presStyleCnt="9"/>
      <dgm:spPr/>
    </dgm:pt>
    <dgm:pt modelId="{795E2C99-98AA-4C40-AF09-83EF369B0CC2}" type="pres">
      <dgm:prSet presAssocID="{D4DF8B0E-2A53-4B17-BA9D-847BEB96BE08}" presName="vert2" presStyleCnt="0"/>
      <dgm:spPr/>
    </dgm:pt>
    <dgm:pt modelId="{6BCB8345-0190-4FC1-9DDC-A230BB12BE4C}" type="pres">
      <dgm:prSet presAssocID="{D4DF8B0E-2A53-4B17-BA9D-847BEB96BE08}" presName="thinLine2b" presStyleLbl="callout" presStyleIdx="6" presStyleCnt="7"/>
      <dgm:spPr/>
    </dgm:pt>
    <dgm:pt modelId="{4B1D5F67-A85C-4FB4-92C2-6D2F0DCA749A}" type="pres">
      <dgm:prSet presAssocID="{D4DF8B0E-2A53-4B17-BA9D-847BEB96BE08}" presName="vertSpace2b" presStyleCnt="0"/>
      <dgm:spPr/>
    </dgm:pt>
  </dgm:ptLst>
  <dgm:cxnLst>
    <dgm:cxn modelId="{4AB62308-26CF-402C-B382-5DFDF3D98799}" srcId="{4B84521A-EF5D-412E-B74F-0E4ACD040D13}" destId="{5FF6ED4B-B17A-458C-941E-C2DCF675DE64}" srcOrd="0" destOrd="0" parTransId="{3D5928B7-14C1-4A04-B50C-0BAE708BC36A}" sibTransId="{DB3F7EE4-EA10-4600-A0A7-85D155364A36}"/>
    <dgm:cxn modelId="{52ACA318-A453-45D0-BB3C-B190235CAE28}" srcId="{4B84521A-EF5D-412E-B74F-0E4ACD040D13}" destId="{974774C7-08D7-4AB1-B487-82D20FC8CB23}" srcOrd="1" destOrd="0" parTransId="{1701F108-F505-4B3E-936C-85CE451984EE}" sibTransId="{9FDF180A-2404-4F0D-980F-71E370B8995A}"/>
    <dgm:cxn modelId="{DF28E721-DA23-4EA5-90CD-A216E8A2E601}" srcId="{5FF6ED4B-B17A-458C-941E-C2DCF675DE64}" destId="{2D758B3E-D5C4-41DF-9237-E2AF847A188D}" srcOrd="0" destOrd="0" parTransId="{905BE9B3-032C-4993-B81B-AE423AF44B6F}" sibTransId="{F6C0AD67-E07E-45D9-97BE-3485C5A7CA25}"/>
    <dgm:cxn modelId="{D33F6527-B573-41C4-8C3C-E740AF459225}" type="presOf" srcId="{0159BF03-97C1-43DD-A751-C3E144D91367}" destId="{3894A4D6-611B-4ED2-B2B4-2D3054827CD4}" srcOrd="0" destOrd="0" presId="urn:microsoft.com/office/officeart/2008/layout/LinedList"/>
    <dgm:cxn modelId="{3C50032F-AE12-4535-974F-9E66091CB195}" srcId="{5FF6ED4B-B17A-458C-941E-C2DCF675DE64}" destId="{E7B94151-7D8F-4375-8EE2-1340C8428933}" srcOrd="2" destOrd="0" parTransId="{E7C2628A-85AA-4707-993F-5F236747D568}" sibTransId="{0EC63C73-E4BA-4EB0-97D6-A657A4CD4665}"/>
    <dgm:cxn modelId="{EA4BFB3D-D503-4654-9D83-9EC540C8F863}" type="presOf" srcId="{5FF6ED4B-B17A-458C-941E-C2DCF675DE64}" destId="{E0097E32-07C7-4007-9333-5203F27A426A}" srcOrd="0" destOrd="0" presId="urn:microsoft.com/office/officeart/2008/layout/LinedList"/>
    <dgm:cxn modelId="{9F2B785C-D979-4021-86E6-657AF9CDEDE4}" type="presOf" srcId="{3542C443-4DD1-41F8-BBCA-59038E254793}" destId="{368C5F2E-9692-464D-97DB-8C46CB299DD7}" srcOrd="0" destOrd="0" presId="urn:microsoft.com/office/officeart/2008/layout/LinedList"/>
    <dgm:cxn modelId="{C1D26360-DF80-4396-A6D5-C2EB52D7C623}" type="presOf" srcId="{4B84521A-EF5D-412E-B74F-0E4ACD040D13}" destId="{5E54DC88-B8D2-4BC7-933A-8E559FE3339F}" srcOrd="0" destOrd="0" presId="urn:microsoft.com/office/officeart/2008/layout/LinedList"/>
    <dgm:cxn modelId="{2B48BE63-C361-4EC2-96DD-BAAD735EE124}" type="presOf" srcId="{E7B94151-7D8F-4375-8EE2-1340C8428933}" destId="{EA32CB95-208B-4196-8565-AE4E9D2DF39E}" srcOrd="0" destOrd="0" presId="urn:microsoft.com/office/officeart/2008/layout/LinedList"/>
    <dgm:cxn modelId="{FF593B45-C5B6-45DD-B778-6A5ABEFF8FDB}" srcId="{974774C7-08D7-4AB1-B487-82D20FC8CB23}" destId="{540237DE-1DD9-46EA-B40C-E531D4A1BFEC}" srcOrd="0" destOrd="0" parTransId="{5F10639D-C515-4256-91E9-D67798A5EA90}" sibTransId="{4A8DA1FA-3970-493D-B2D7-5D26DD0D8BB9}"/>
    <dgm:cxn modelId="{1ED74974-4636-4D8E-A4C5-6A6D34C47E29}" srcId="{5FF6ED4B-B17A-458C-941E-C2DCF675DE64}" destId="{E0E7D9CF-10B4-4562-A470-E98BF1850821}" srcOrd="3" destOrd="0" parTransId="{148852AC-B227-4197-898C-87F2092A9B8D}" sibTransId="{C484B839-B9F7-4195-B47C-B37248338473}"/>
    <dgm:cxn modelId="{21AD5F5A-5957-4D76-818B-381552B3A930}" type="presOf" srcId="{974774C7-08D7-4AB1-B487-82D20FC8CB23}" destId="{FCD6DF87-608C-482C-B299-0EE1C08121B7}" srcOrd="0" destOrd="0" presId="urn:microsoft.com/office/officeart/2008/layout/LinedList"/>
    <dgm:cxn modelId="{E3CFCC7E-F1CD-49DF-868C-D19C615C835C}" type="presOf" srcId="{E0E7D9CF-10B4-4562-A470-E98BF1850821}" destId="{C9211562-B56E-4E3A-B0AF-F1C9E2DE538C}" srcOrd="0" destOrd="0" presId="urn:microsoft.com/office/officeart/2008/layout/LinedList"/>
    <dgm:cxn modelId="{F3106891-41AC-45C5-933B-51B04A1A25AA}" type="presOf" srcId="{2D758B3E-D5C4-41DF-9237-E2AF847A188D}" destId="{9EB1C765-D8F3-435B-BBBA-52DDAE1E19A9}" srcOrd="0" destOrd="0" presId="urn:microsoft.com/office/officeart/2008/layout/LinedList"/>
    <dgm:cxn modelId="{10537E93-DAD2-49B3-A957-786F14875AB2}" srcId="{974774C7-08D7-4AB1-B487-82D20FC8CB23}" destId="{D4DF8B0E-2A53-4B17-BA9D-847BEB96BE08}" srcOrd="2" destOrd="0" parTransId="{69EDA81C-7E56-4FD9-AA44-BED5A40A4B08}" sibTransId="{C038D6EB-D97E-4B18-B910-E65F6C3FDDCB}"/>
    <dgm:cxn modelId="{39795F99-6A59-47B1-A608-FD6CF4CBDB46}" srcId="{974774C7-08D7-4AB1-B487-82D20FC8CB23}" destId="{3542C443-4DD1-41F8-BBCA-59038E254793}" srcOrd="1" destOrd="0" parTransId="{9B66EC08-7232-4FA1-9A41-661814E3B655}" sibTransId="{66FE085B-560F-4DF0-B8AC-5EA8934A4D7C}"/>
    <dgm:cxn modelId="{F9E74CA4-3D07-40A3-8BFB-50EDEE508FB8}" type="presOf" srcId="{540237DE-1DD9-46EA-B40C-E531D4A1BFEC}" destId="{D1D611EE-F871-45D2-B561-5C0C098BA4EC}" srcOrd="0" destOrd="0" presId="urn:microsoft.com/office/officeart/2008/layout/LinedList"/>
    <dgm:cxn modelId="{A00848C9-879A-4D9A-959B-9D156C44280D}" srcId="{5FF6ED4B-B17A-458C-941E-C2DCF675DE64}" destId="{0159BF03-97C1-43DD-A751-C3E144D91367}" srcOrd="1" destOrd="0" parTransId="{1B3D10F9-B840-46A5-8501-2FAEABA5B260}" sibTransId="{78CCF92E-31C4-487D-81E9-3C4EBCEB5BDC}"/>
    <dgm:cxn modelId="{BBBB9DC9-13A9-4A63-90EB-F34A6E247FF2}" type="presOf" srcId="{D4DF8B0E-2A53-4B17-BA9D-847BEB96BE08}" destId="{95673464-2041-4118-A54C-1A6C4C227004}" srcOrd="0" destOrd="0" presId="urn:microsoft.com/office/officeart/2008/layout/LinedList"/>
    <dgm:cxn modelId="{451F983F-FC03-4FBC-AD92-B8C583E950C4}" type="presParOf" srcId="{5E54DC88-B8D2-4BC7-933A-8E559FE3339F}" destId="{4AE62D2B-96CC-4900-9621-4E847F5855CF}" srcOrd="0" destOrd="0" presId="urn:microsoft.com/office/officeart/2008/layout/LinedList"/>
    <dgm:cxn modelId="{4FE3D35A-532C-4907-BB68-06B99A062407}" type="presParOf" srcId="{5E54DC88-B8D2-4BC7-933A-8E559FE3339F}" destId="{2FBFA41D-95A3-4E07-8F2D-737F2CC93FF2}" srcOrd="1" destOrd="0" presId="urn:microsoft.com/office/officeart/2008/layout/LinedList"/>
    <dgm:cxn modelId="{7C0986B0-6837-4B0A-9B45-E0754B20CFCB}" type="presParOf" srcId="{2FBFA41D-95A3-4E07-8F2D-737F2CC93FF2}" destId="{E0097E32-07C7-4007-9333-5203F27A426A}" srcOrd="0" destOrd="0" presId="urn:microsoft.com/office/officeart/2008/layout/LinedList"/>
    <dgm:cxn modelId="{B5F82658-AAE0-4AF6-9CD6-D78C7AD9443F}" type="presParOf" srcId="{2FBFA41D-95A3-4E07-8F2D-737F2CC93FF2}" destId="{F1D45B57-1353-4A2E-A51F-7F5DBDBED030}" srcOrd="1" destOrd="0" presId="urn:microsoft.com/office/officeart/2008/layout/LinedList"/>
    <dgm:cxn modelId="{B0693689-2EE5-4549-AC1F-9595B1DB0915}" type="presParOf" srcId="{F1D45B57-1353-4A2E-A51F-7F5DBDBED030}" destId="{7026112C-92E3-4C3D-BBF4-228FF3F30164}" srcOrd="0" destOrd="0" presId="urn:microsoft.com/office/officeart/2008/layout/LinedList"/>
    <dgm:cxn modelId="{B17DB50F-BA1B-44FD-BC76-7D81F8D5F6F2}" type="presParOf" srcId="{F1D45B57-1353-4A2E-A51F-7F5DBDBED030}" destId="{59E4C643-3121-4177-87AD-796B377CA026}" srcOrd="1" destOrd="0" presId="urn:microsoft.com/office/officeart/2008/layout/LinedList"/>
    <dgm:cxn modelId="{DF269E81-0476-4D7F-99E9-5CF6A0A4B49C}" type="presParOf" srcId="{59E4C643-3121-4177-87AD-796B377CA026}" destId="{4F91AEB7-9E41-4432-BC50-64DA9882E63B}" srcOrd="0" destOrd="0" presId="urn:microsoft.com/office/officeart/2008/layout/LinedList"/>
    <dgm:cxn modelId="{BA82ACF0-8C03-4DB6-9D63-6AD93DC6E5A6}" type="presParOf" srcId="{59E4C643-3121-4177-87AD-796B377CA026}" destId="{9EB1C765-D8F3-435B-BBBA-52DDAE1E19A9}" srcOrd="1" destOrd="0" presId="urn:microsoft.com/office/officeart/2008/layout/LinedList"/>
    <dgm:cxn modelId="{75C2CBF8-953A-4FD0-90FB-7FCBB946C5D1}" type="presParOf" srcId="{59E4C643-3121-4177-87AD-796B377CA026}" destId="{7038891F-C3E6-4AEF-B023-C46B4E8EB189}" srcOrd="2" destOrd="0" presId="urn:microsoft.com/office/officeart/2008/layout/LinedList"/>
    <dgm:cxn modelId="{03DECEC6-8893-41D2-88CB-7623BD1D18A9}" type="presParOf" srcId="{F1D45B57-1353-4A2E-A51F-7F5DBDBED030}" destId="{1E676B01-BE2E-4C2F-844D-2AD23027A396}" srcOrd="2" destOrd="0" presId="urn:microsoft.com/office/officeart/2008/layout/LinedList"/>
    <dgm:cxn modelId="{EFCE0CCE-33EC-483B-ACFE-5DC6AD2831E0}" type="presParOf" srcId="{F1D45B57-1353-4A2E-A51F-7F5DBDBED030}" destId="{89936195-11B0-47EC-B0D1-9DD10254B678}" srcOrd="3" destOrd="0" presId="urn:microsoft.com/office/officeart/2008/layout/LinedList"/>
    <dgm:cxn modelId="{CAC098E9-75AC-4C64-8066-D4864EEA15A9}" type="presParOf" srcId="{F1D45B57-1353-4A2E-A51F-7F5DBDBED030}" destId="{6E1E632B-F196-4DFC-AC8F-145FD86AD50B}" srcOrd="4" destOrd="0" presId="urn:microsoft.com/office/officeart/2008/layout/LinedList"/>
    <dgm:cxn modelId="{58CB9BF7-3138-4606-8738-B2D8EA4528AA}" type="presParOf" srcId="{6E1E632B-F196-4DFC-AC8F-145FD86AD50B}" destId="{68CACC08-F212-4E6E-B2DF-5E2A6DE3DF16}" srcOrd="0" destOrd="0" presId="urn:microsoft.com/office/officeart/2008/layout/LinedList"/>
    <dgm:cxn modelId="{D6AF9A3C-2F9B-4EDB-B3FE-37F56A1438AB}" type="presParOf" srcId="{6E1E632B-F196-4DFC-AC8F-145FD86AD50B}" destId="{3894A4D6-611B-4ED2-B2B4-2D3054827CD4}" srcOrd="1" destOrd="0" presId="urn:microsoft.com/office/officeart/2008/layout/LinedList"/>
    <dgm:cxn modelId="{558CCE30-10E8-4DB4-B320-4910CBF3687F}" type="presParOf" srcId="{6E1E632B-F196-4DFC-AC8F-145FD86AD50B}" destId="{28912B90-BA8E-473E-8E18-1CE5CC8B5907}" srcOrd="2" destOrd="0" presId="urn:microsoft.com/office/officeart/2008/layout/LinedList"/>
    <dgm:cxn modelId="{E652F10A-7B07-4926-875C-469B2F28C6F3}" type="presParOf" srcId="{F1D45B57-1353-4A2E-A51F-7F5DBDBED030}" destId="{40824E54-8EED-49CB-95F2-578D335461F1}" srcOrd="5" destOrd="0" presId="urn:microsoft.com/office/officeart/2008/layout/LinedList"/>
    <dgm:cxn modelId="{BC4FFC3C-AC8F-4BE0-8036-7A5717ABB911}" type="presParOf" srcId="{F1D45B57-1353-4A2E-A51F-7F5DBDBED030}" destId="{86893777-DF0B-4974-A6A1-C6BBBF1DC9E6}" srcOrd="6" destOrd="0" presId="urn:microsoft.com/office/officeart/2008/layout/LinedList"/>
    <dgm:cxn modelId="{5189EDFC-B486-4BED-838B-414663193C76}" type="presParOf" srcId="{F1D45B57-1353-4A2E-A51F-7F5DBDBED030}" destId="{86503EA7-7566-4E0B-91DA-682AF118FAF5}" srcOrd="7" destOrd="0" presId="urn:microsoft.com/office/officeart/2008/layout/LinedList"/>
    <dgm:cxn modelId="{09882046-4B00-4369-882E-16D6450D6BAE}" type="presParOf" srcId="{86503EA7-7566-4E0B-91DA-682AF118FAF5}" destId="{BFC0E2EA-E103-4AD5-9067-B20BD9118B22}" srcOrd="0" destOrd="0" presId="urn:microsoft.com/office/officeart/2008/layout/LinedList"/>
    <dgm:cxn modelId="{FE2387D2-A68B-4380-86EF-3F5854C13990}" type="presParOf" srcId="{86503EA7-7566-4E0B-91DA-682AF118FAF5}" destId="{EA32CB95-208B-4196-8565-AE4E9D2DF39E}" srcOrd="1" destOrd="0" presId="urn:microsoft.com/office/officeart/2008/layout/LinedList"/>
    <dgm:cxn modelId="{F0428376-08E2-4287-9073-F35F4145BA3B}" type="presParOf" srcId="{86503EA7-7566-4E0B-91DA-682AF118FAF5}" destId="{7AC9D58D-5BA7-49AE-9B3C-53BE724B10F4}" srcOrd="2" destOrd="0" presId="urn:microsoft.com/office/officeart/2008/layout/LinedList"/>
    <dgm:cxn modelId="{04E10419-4D47-47E8-B391-31228483AF82}" type="presParOf" srcId="{F1D45B57-1353-4A2E-A51F-7F5DBDBED030}" destId="{98D69BFA-C591-4F75-A917-F2D2A8A92965}" srcOrd="8" destOrd="0" presId="urn:microsoft.com/office/officeart/2008/layout/LinedList"/>
    <dgm:cxn modelId="{1455FC9F-7532-4BF9-94D7-3C3E2BC66BED}" type="presParOf" srcId="{F1D45B57-1353-4A2E-A51F-7F5DBDBED030}" destId="{94886284-24EA-4549-8A70-5567B452E4C2}" srcOrd="9" destOrd="0" presId="urn:microsoft.com/office/officeart/2008/layout/LinedList"/>
    <dgm:cxn modelId="{610D5456-2A73-4DF2-9E4C-22ED8D653C73}" type="presParOf" srcId="{F1D45B57-1353-4A2E-A51F-7F5DBDBED030}" destId="{4B0404B1-1159-4C3B-B51E-972288B55859}" srcOrd="10" destOrd="0" presId="urn:microsoft.com/office/officeart/2008/layout/LinedList"/>
    <dgm:cxn modelId="{AFA506AB-71DD-4305-8E54-251696FF0638}" type="presParOf" srcId="{4B0404B1-1159-4C3B-B51E-972288B55859}" destId="{BA9F9E8D-CC49-48EA-BB1A-752DE665A296}" srcOrd="0" destOrd="0" presId="urn:microsoft.com/office/officeart/2008/layout/LinedList"/>
    <dgm:cxn modelId="{EAB089C3-4B47-4FC6-ACFE-5680F00C4D41}" type="presParOf" srcId="{4B0404B1-1159-4C3B-B51E-972288B55859}" destId="{C9211562-B56E-4E3A-B0AF-F1C9E2DE538C}" srcOrd="1" destOrd="0" presId="urn:microsoft.com/office/officeart/2008/layout/LinedList"/>
    <dgm:cxn modelId="{9761F708-ECE9-499D-BD4C-BB7A9F34EC80}" type="presParOf" srcId="{4B0404B1-1159-4C3B-B51E-972288B55859}" destId="{65B7012D-0514-439B-8F68-B971C5F89880}" srcOrd="2" destOrd="0" presId="urn:microsoft.com/office/officeart/2008/layout/LinedList"/>
    <dgm:cxn modelId="{74397D96-7543-445C-9680-827933A75D61}" type="presParOf" srcId="{F1D45B57-1353-4A2E-A51F-7F5DBDBED030}" destId="{09452531-4A1A-4621-AA31-E705D6E40C17}" srcOrd="11" destOrd="0" presId="urn:microsoft.com/office/officeart/2008/layout/LinedList"/>
    <dgm:cxn modelId="{DB88BDBA-C116-4D4A-822B-4FCDD9B3A2CC}" type="presParOf" srcId="{F1D45B57-1353-4A2E-A51F-7F5DBDBED030}" destId="{7FDB9A63-4B8A-48DE-AFA1-4653FED85D17}" srcOrd="12" destOrd="0" presId="urn:microsoft.com/office/officeart/2008/layout/LinedList"/>
    <dgm:cxn modelId="{069DE517-DE2E-49AC-B8BE-4D5F6AE98E8D}" type="presParOf" srcId="{5E54DC88-B8D2-4BC7-933A-8E559FE3339F}" destId="{146C6D2C-607B-46CF-8B86-DB51F64DFA3F}" srcOrd="2" destOrd="0" presId="urn:microsoft.com/office/officeart/2008/layout/LinedList"/>
    <dgm:cxn modelId="{24BFCD92-FF7F-4FD5-9142-EEF2712E5796}" type="presParOf" srcId="{5E54DC88-B8D2-4BC7-933A-8E559FE3339F}" destId="{73CC3A5C-7CA0-4AB7-AC7B-686526E40206}" srcOrd="3" destOrd="0" presId="urn:microsoft.com/office/officeart/2008/layout/LinedList"/>
    <dgm:cxn modelId="{D9A8D631-DB98-4EDA-A736-7C8DFEF6F350}" type="presParOf" srcId="{73CC3A5C-7CA0-4AB7-AC7B-686526E40206}" destId="{FCD6DF87-608C-482C-B299-0EE1C08121B7}" srcOrd="0" destOrd="0" presId="urn:microsoft.com/office/officeart/2008/layout/LinedList"/>
    <dgm:cxn modelId="{98562BCF-44EF-43C2-8B45-D9C4DF7C777B}" type="presParOf" srcId="{73CC3A5C-7CA0-4AB7-AC7B-686526E40206}" destId="{13E607E9-FE1C-4588-9874-F02C3772A724}" srcOrd="1" destOrd="0" presId="urn:microsoft.com/office/officeart/2008/layout/LinedList"/>
    <dgm:cxn modelId="{B3382F3E-B4C8-4FE0-9752-34CD39DE2241}" type="presParOf" srcId="{13E607E9-FE1C-4588-9874-F02C3772A724}" destId="{BE449AF2-8DA0-4E2A-9AB4-90CCDA3AD285}" srcOrd="0" destOrd="0" presId="urn:microsoft.com/office/officeart/2008/layout/LinedList"/>
    <dgm:cxn modelId="{10114619-B2E7-4DC5-9D1B-3D8E868025E8}" type="presParOf" srcId="{13E607E9-FE1C-4588-9874-F02C3772A724}" destId="{6A80D030-2D73-4978-A891-2E0AE3C349A4}" srcOrd="1" destOrd="0" presId="urn:microsoft.com/office/officeart/2008/layout/LinedList"/>
    <dgm:cxn modelId="{8A475CEC-3D93-4B20-A284-2970CF27C046}" type="presParOf" srcId="{6A80D030-2D73-4978-A891-2E0AE3C349A4}" destId="{EA388B50-6711-444E-AE79-5E475F3C2702}" srcOrd="0" destOrd="0" presId="urn:microsoft.com/office/officeart/2008/layout/LinedList"/>
    <dgm:cxn modelId="{BA62BB44-77D3-479E-88C8-98168294D734}" type="presParOf" srcId="{6A80D030-2D73-4978-A891-2E0AE3C349A4}" destId="{D1D611EE-F871-45D2-B561-5C0C098BA4EC}" srcOrd="1" destOrd="0" presId="urn:microsoft.com/office/officeart/2008/layout/LinedList"/>
    <dgm:cxn modelId="{63152B1B-225A-4611-A1B2-01DF03DAA240}" type="presParOf" srcId="{6A80D030-2D73-4978-A891-2E0AE3C349A4}" destId="{10121810-6899-403D-B2C2-E652E81B8227}" srcOrd="2" destOrd="0" presId="urn:microsoft.com/office/officeart/2008/layout/LinedList"/>
    <dgm:cxn modelId="{94D96FCB-FEAC-4054-ACB1-66C52ED39EC3}" type="presParOf" srcId="{13E607E9-FE1C-4588-9874-F02C3772A724}" destId="{C18E6611-7AE5-4205-99F6-D7C17965A15F}" srcOrd="2" destOrd="0" presId="urn:microsoft.com/office/officeart/2008/layout/LinedList"/>
    <dgm:cxn modelId="{E8E7926D-01E5-43DE-8B45-09D000BCCCCC}" type="presParOf" srcId="{13E607E9-FE1C-4588-9874-F02C3772A724}" destId="{E5797011-0313-457A-98CB-93E0CDD6591E}" srcOrd="3" destOrd="0" presId="urn:microsoft.com/office/officeart/2008/layout/LinedList"/>
    <dgm:cxn modelId="{78779B76-0C58-4764-A8C7-822A617D6773}" type="presParOf" srcId="{13E607E9-FE1C-4588-9874-F02C3772A724}" destId="{A30EAA89-0AB5-4E6F-8F24-8890575DDEE4}" srcOrd="4" destOrd="0" presId="urn:microsoft.com/office/officeart/2008/layout/LinedList"/>
    <dgm:cxn modelId="{2522AD60-2C1A-44A0-B1D5-0587CCAF2DBB}" type="presParOf" srcId="{A30EAA89-0AB5-4E6F-8F24-8890575DDEE4}" destId="{C5096D59-0A47-41BC-83FB-9949EA077440}" srcOrd="0" destOrd="0" presId="urn:microsoft.com/office/officeart/2008/layout/LinedList"/>
    <dgm:cxn modelId="{24B8076F-E452-41EB-BE48-8C1E1E4BF086}" type="presParOf" srcId="{A30EAA89-0AB5-4E6F-8F24-8890575DDEE4}" destId="{368C5F2E-9692-464D-97DB-8C46CB299DD7}" srcOrd="1" destOrd="0" presId="urn:microsoft.com/office/officeart/2008/layout/LinedList"/>
    <dgm:cxn modelId="{77C58FF8-A7F5-4774-BC10-4FBF26EFD766}" type="presParOf" srcId="{A30EAA89-0AB5-4E6F-8F24-8890575DDEE4}" destId="{F7E5C4AB-AF57-4BBC-BFEB-29B96CC5CAAB}" srcOrd="2" destOrd="0" presId="urn:microsoft.com/office/officeart/2008/layout/LinedList"/>
    <dgm:cxn modelId="{4372C905-BA9A-4A47-A8A2-983B483F12E2}" type="presParOf" srcId="{13E607E9-FE1C-4588-9874-F02C3772A724}" destId="{D845433F-7B99-496E-B00F-F63E4C047737}" srcOrd="5" destOrd="0" presId="urn:microsoft.com/office/officeart/2008/layout/LinedList"/>
    <dgm:cxn modelId="{090A0968-7541-4535-B0BE-3E964ED6FA42}" type="presParOf" srcId="{13E607E9-FE1C-4588-9874-F02C3772A724}" destId="{5D426E4D-ACF3-46AA-96EC-F3E141609568}" srcOrd="6" destOrd="0" presId="urn:microsoft.com/office/officeart/2008/layout/LinedList"/>
    <dgm:cxn modelId="{6F4F9E34-0695-42AD-B308-ED181FCBB4A0}" type="presParOf" srcId="{13E607E9-FE1C-4588-9874-F02C3772A724}" destId="{945A5DB8-C063-4320-B712-AAE7E6494E24}" srcOrd="7" destOrd="0" presId="urn:microsoft.com/office/officeart/2008/layout/LinedList"/>
    <dgm:cxn modelId="{9FCECB4F-E0B7-4900-B780-1CC33EF78851}" type="presParOf" srcId="{945A5DB8-C063-4320-B712-AAE7E6494E24}" destId="{957264B8-8032-4345-8326-6ACC177FD86A}" srcOrd="0" destOrd="0" presId="urn:microsoft.com/office/officeart/2008/layout/LinedList"/>
    <dgm:cxn modelId="{941DA573-0CFA-4798-A3CA-A2B84D3689CC}" type="presParOf" srcId="{945A5DB8-C063-4320-B712-AAE7E6494E24}" destId="{95673464-2041-4118-A54C-1A6C4C227004}" srcOrd="1" destOrd="0" presId="urn:microsoft.com/office/officeart/2008/layout/LinedList"/>
    <dgm:cxn modelId="{143E9103-8B2C-4A4B-861E-BA5F7E21D84C}" type="presParOf" srcId="{945A5DB8-C063-4320-B712-AAE7E6494E24}" destId="{795E2C99-98AA-4C40-AF09-83EF369B0CC2}" srcOrd="2" destOrd="0" presId="urn:microsoft.com/office/officeart/2008/layout/LinedList"/>
    <dgm:cxn modelId="{0B962734-0071-4D58-B2F1-EC87BB2D6B4E}" type="presParOf" srcId="{13E607E9-FE1C-4588-9874-F02C3772A724}" destId="{6BCB8345-0190-4FC1-9DDC-A230BB12BE4C}" srcOrd="8" destOrd="0" presId="urn:microsoft.com/office/officeart/2008/layout/LinedList"/>
    <dgm:cxn modelId="{6B8346B0-11C9-46F8-94B2-BBEA3B93A4C1}" type="presParOf" srcId="{13E607E9-FE1C-4588-9874-F02C3772A724}" destId="{4B1D5F67-A85C-4FB4-92C2-6D2F0DCA749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F993D1-D475-4520-BC07-2C16F2B967B2}" type="doc">
      <dgm:prSet loTypeId="urn:microsoft.com/office/officeart/2005/8/layout/arrow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AD98FF-E540-4E1C-91BE-BF2583395C20}">
      <dgm:prSet/>
      <dgm:spPr/>
      <dgm:t>
        <a:bodyPr/>
        <a:lstStyle/>
        <a:p>
          <a:r>
            <a:rPr lang="en-US"/>
            <a:t>Transit Buses</a:t>
          </a:r>
        </a:p>
      </dgm:t>
    </dgm:pt>
    <dgm:pt modelId="{85364660-6384-49E3-8C18-7DC44910C727}" type="parTrans" cxnId="{75A62D51-40FB-4929-8D2B-02A34B69E83E}">
      <dgm:prSet/>
      <dgm:spPr/>
      <dgm:t>
        <a:bodyPr/>
        <a:lstStyle/>
        <a:p>
          <a:endParaRPr lang="en-US"/>
        </a:p>
      </dgm:t>
    </dgm:pt>
    <dgm:pt modelId="{857DEA00-9937-4BA8-A580-6DD6AA86F2C3}" type="sibTrans" cxnId="{75A62D51-40FB-4929-8D2B-02A34B69E83E}">
      <dgm:prSet/>
      <dgm:spPr/>
      <dgm:t>
        <a:bodyPr/>
        <a:lstStyle/>
        <a:p>
          <a:endParaRPr lang="en-US"/>
        </a:p>
      </dgm:t>
    </dgm:pt>
    <dgm:pt modelId="{F053AA18-928A-4EB1-B8D8-6D1298F9EFBC}">
      <dgm:prSet/>
      <dgm:spPr/>
      <dgm:t>
        <a:bodyPr/>
        <a:lstStyle/>
        <a:p>
          <a:r>
            <a:rPr lang="en-US"/>
            <a:t>Delivery Vehicles</a:t>
          </a:r>
        </a:p>
      </dgm:t>
    </dgm:pt>
    <dgm:pt modelId="{D0CB908B-A6EA-4E2C-B59E-E063E18C7F24}" type="parTrans" cxnId="{19989737-FE0B-41CF-A732-F4AA164F0BC0}">
      <dgm:prSet/>
      <dgm:spPr/>
      <dgm:t>
        <a:bodyPr/>
        <a:lstStyle/>
        <a:p>
          <a:endParaRPr lang="en-US"/>
        </a:p>
      </dgm:t>
    </dgm:pt>
    <dgm:pt modelId="{B7816471-BD34-40FD-8AB6-3EC4A3ABE653}" type="sibTrans" cxnId="{19989737-FE0B-41CF-A732-F4AA164F0BC0}">
      <dgm:prSet/>
      <dgm:spPr/>
      <dgm:t>
        <a:bodyPr/>
        <a:lstStyle/>
        <a:p>
          <a:endParaRPr lang="en-US"/>
        </a:p>
      </dgm:t>
    </dgm:pt>
    <dgm:pt modelId="{191C3A3F-A2F6-4941-8272-6A567681381D}">
      <dgm:prSet/>
      <dgm:spPr/>
      <dgm:t>
        <a:bodyPr/>
        <a:lstStyle/>
        <a:p>
          <a:r>
            <a:rPr lang="en-US"/>
            <a:t>School Buses</a:t>
          </a:r>
        </a:p>
      </dgm:t>
    </dgm:pt>
    <dgm:pt modelId="{4DA85710-A93A-4E74-9B85-A5206E2E847E}" type="parTrans" cxnId="{4C0FFFCE-81E7-4AB1-BD9D-64A8CDB31B12}">
      <dgm:prSet/>
      <dgm:spPr/>
      <dgm:t>
        <a:bodyPr/>
        <a:lstStyle/>
        <a:p>
          <a:endParaRPr lang="en-US"/>
        </a:p>
      </dgm:t>
    </dgm:pt>
    <dgm:pt modelId="{255DFFAC-AA5A-42B3-BB24-1F0636668ACA}" type="sibTrans" cxnId="{4C0FFFCE-81E7-4AB1-BD9D-64A8CDB31B12}">
      <dgm:prSet/>
      <dgm:spPr/>
      <dgm:t>
        <a:bodyPr/>
        <a:lstStyle/>
        <a:p>
          <a:endParaRPr lang="en-US"/>
        </a:p>
      </dgm:t>
    </dgm:pt>
    <dgm:pt modelId="{D1E3EF08-F924-40B2-9EFD-028B4BD526BB}">
      <dgm:prSet/>
      <dgm:spPr/>
      <dgm:t>
        <a:bodyPr/>
        <a:lstStyle/>
        <a:p>
          <a:r>
            <a:rPr lang="en-US"/>
            <a:t>Long-haul Trucks</a:t>
          </a:r>
        </a:p>
      </dgm:t>
    </dgm:pt>
    <dgm:pt modelId="{8D1B1037-7067-44D5-A883-4483B8B053FB}" type="parTrans" cxnId="{AC2B806F-C59A-4E6D-94E1-19AFBF4D6EA7}">
      <dgm:prSet/>
      <dgm:spPr/>
      <dgm:t>
        <a:bodyPr/>
        <a:lstStyle/>
        <a:p>
          <a:endParaRPr lang="en-US"/>
        </a:p>
      </dgm:t>
    </dgm:pt>
    <dgm:pt modelId="{B6D0EE73-905D-4C52-9E93-343716F5C800}" type="sibTrans" cxnId="{AC2B806F-C59A-4E6D-94E1-19AFBF4D6EA7}">
      <dgm:prSet/>
      <dgm:spPr/>
      <dgm:t>
        <a:bodyPr/>
        <a:lstStyle/>
        <a:p>
          <a:endParaRPr lang="en-US"/>
        </a:p>
      </dgm:t>
    </dgm:pt>
    <dgm:pt modelId="{04D884E0-A25A-4C50-AC9A-D978F1DC7B37}">
      <dgm:prSet/>
      <dgm:spPr/>
      <dgm:t>
        <a:bodyPr/>
        <a:lstStyle/>
        <a:p>
          <a:r>
            <a:rPr lang="en-US"/>
            <a:t>Vehicle Types by Current Technology</a:t>
          </a:r>
        </a:p>
      </dgm:t>
    </dgm:pt>
    <dgm:pt modelId="{0F38FDBF-242C-4D38-AAC9-7126F5F9689D}" type="parTrans" cxnId="{13DEDDB0-EA04-4306-8C0B-20AEC2447A92}">
      <dgm:prSet/>
      <dgm:spPr/>
    </dgm:pt>
    <dgm:pt modelId="{FBF36AD7-34C0-4E53-880F-A63A040C4611}" type="sibTrans" cxnId="{13DEDDB0-EA04-4306-8C0B-20AEC2447A92}">
      <dgm:prSet/>
      <dgm:spPr/>
    </dgm:pt>
    <dgm:pt modelId="{013BDE8D-AA14-4DBA-8302-68EAED135711}">
      <dgm:prSet/>
      <dgm:spPr/>
      <dgm:t>
        <a:bodyPr/>
        <a:lstStyle/>
        <a:p>
          <a:r>
            <a:rPr lang="en-US"/>
            <a:t>Short-haul Drayage </a:t>
          </a:r>
        </a:p>
      </dgm:t>
    </dgm:pt>
    <dgm:pt modelId="{247FFDC8-9E61-4168-B59F-4A27BF2BA74A}" type="parTrans" cxnId="{C5DF5673-75DD-4E8A-96E3-EE8F4CED2D7C}">
      <dgm:prSet/>
      <dgm:spPr/>
    </dgm:pt>
    <dgm:pt modelId="{2663F44C-8355-478B-BE47-84407C575343}" type="sibTrans" cxnId="{C5DF5673-75DD-4E8A-96E3-EE8F4CED2D7C}">
      <dgm:prSet/>
      <dgm:spPr/>
    </dgm:pt>
    <dgm:pt modelId="{61D3C018-4F48-4E79-82E4-2298C7375DCA}" type="pres">
      <dgm:prSet presAssocID="{8AF993D1-D475-4520-BC07-2C16F2B967B2}" presName="compositeShape" presStyleCnt="0">
        <dgm:presLayoutVars>
          <dgm:chMax val="2"/>
          <dgm:dir/>
          <dgm:resizeHandles val="exact"/>
        </dgm:presLayoutVars>
      </dgm:prSet>
      <dgm:spPr/>
    </dgm:pt>
    <dgm:pt modelId="{23F1D85A-ADDE-4821-8F96-A85385BD0699}" type="pres">
      <dgm:prSet presAssocID="{04D884E0-A25A-4C50-AC9A-D978F1DC7B37}" presName="upArrow" presStyleLbl="node1" presStyleIdx="0" presStyleCnt="1"/>
      <dgm:spPr/>
    </dgm:pt>
    <dgm:pt modelId="{29670FE9-66DB-4EE3-9C62-A7E1EDE0E631}" type="pres">
      <dgm:prSet presAssocID="{04D884E0-A25A-4C50-AC9A-D978F1DC7B37}" presName="upArrowText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5FE5850B-DB1D-411C-BCE0-F6C722F44532}" type="presOf" srcId="{8AF993D1-D475-4520-BC07-2C16F2B967B2}" destId="{61D3C018-4F48-4E79-82E4-2298C7375DCA}" srcOrd="0" destOrd="0" presId="urn:microsoft.com/office/officeart/2005/8/layout/arrow4"/>
    <dgm:cxn modelId="{40C2A615-79AF-4E6D-B99C-DE0479A71D50}" type="presOf" srcId="{D1E3EF08-F924-40B2-9EFD-028B4BD526BB}" destId="{29670FE9-66DB-4EE3-9C62-A7E1EDE0E631}" srcOrd="0" destOrd="5" presId="urn:microsoft.com/office/officeart/2005/8/layout/arrow4"/>
    <dgm:cxn modelId="{19989737-FE0B-41CF-A732-F4AA164F0BC0}" srcId="{04D884E0-A25A-4C50-AC9A-D978F1DC7B37}" destId="{F053AA18-928A-4EB1-B8D8-6D1298F9EFBC}" srcOrd="1" destOrd="0" parTransId="{D0CB908B-A6EA-4E2C-B59E-E063E18C7F24}" sibTransId="{B7816471-BD34-40FD-8AB6-3EC4A3ABE653}"/>
    <dgm:cxn modelId="{3B7A6369-1E34-43A3-9F9C-6A8A4E944CBC}" type="presOf" srcId="{F053AA18-928A-4EB1-B8D8-6D1298F9EFBC}" destId="{29670FE9-66DB-4EE3-9C62-A7E1EDE0E631}" srcOrd="0" destOrd="2" presId="urn:microsoft.com/office/officeart/2005/8/layout/arrow4"/>
    <dgm:cxn modelId="{AC2B806F-C59A-4E6D-94E1-19AFBF4D6EA7}" srcId="{04D884E0-A25A-4C50-AC9A-D978F1DC7B37}" destId="{D1E3EF08-F924-40B2-9EFD-028B4BD526BB}" srcOrd="4" destOrd="0" parTransId="{8D1B1037-7067-44D5-A883-4483B8B053FB}" sibTransId="{B6D0EE73-905D-4C52-9E93-343716F5C800}"/>
    <dgm:cxn modelId="{82DF914F-58B4-42F1-979C-911387D78906}" type="presOf" srcId="{191C3A3F-A2F6-4941-8272-6A567681381D}" destId="{29670FE9-66DB-4EE3-9C62-A7E1EDE0E631}" srcOrd="0" destOrd="3" presId="urn:microsoft.com/office/officeart/2005/8/layout/arrow4"/>
    <dgm:cxn modelId="{75A62D51-40FB-4929-8D2B-02A34B69E83E}" srcId="{04D884E0-A25A-4C50-AC9A-D978F1DC7B37}" destId="{49AD98FF-E540-4E1C-91BE-BF2583395C20}" srcOrd="0" destOrd="0" parTransId="{85364660-6384-49E3-8C18-7DC44910C727}" sibTransId="{857DEA00-9937-4BA8-A580-6DD6AA86F2C3}"/>
    <dgm:cxn modelId="{C5DF5673-75DD-4E8A-96E3-EE8F4CED2D7C}" srcId="{04D884E0-A25A-4C50-AC9A-D978F1DC7B37}" destId="{013BDE8D-AA14-4DBA-8302-68EAED135711}" srcOrd="3" destOrd="0" parTransId="{247FFDC8-9E61-4168-B59F-4A27BF2BA74A}" sibTransId="{2663F44C-8355-478B-BE47-84407C575343}"/>
    <dgm:cxn modelId="{13DEDDB0-EA04-4306-8C0B-20AEC2447A92}" srcId="{8AF993D1-D475-4520-BC07-2C16F2B967B2}" destId="{04D884E0-A25A-4C50-AC9A-D978F1DC7B37}" srcOrd="0" destOrd="0" parTransId="{0F38FDBF-242C-4D38-AAC9-7126F5F9689D}" sibTransId="{FBF36AD7-34C0-4E53-880F-A63A040C4611}"/>
    <dgm:cxn modelId="{4C0FFFCE-81E7-4AB1-BD9D-64A8CDB31B12}" srcId="{04D884E0-A25A-4C50-AC9A-D978F1DC7B37}" destId="{191C3A3F-A2F6-4941-8272-6A567681381D}" srcOrd="2" destOrd="0" parTransId="{4DA85710-A93A-4E74-9B85-A5206E2E847E}" sibTransId="{255DFFAC-AA5A-42B3-BB24-1F0636668ACA}"/>
    <dgm:cxn modelId="{4DAF0ED2-1FF6-4DDE-A058-622EE4E013D5}" type="presOf" srcId="{04D884E0-A25A-4C50-AC9A-D978F1DC7B37}" destId="{29670FE9-66DB-4EE3-9C62-A7E1EDE0E631}" srcOrd="0" destOrd="0" presId="urn:microsoft.com/office/officeart/2005/8/layout/arrow4"/>
    <dgm:cxn modelId="{D28628D4-2857-421D-8F9D-29E5C5E97A50}" type="presOf" srcId="{49AD98FF-E540-4E1C-91BE-BF2583395C20}" destId="{29670FE9-66DB-4EE3-9C62-A7E1EDE0E631}" srcOrd="0" destOrd="1" presId="urn:microsoft.com/office/officeart/2005/8/layout/arrow4"/>
    <dgm:cxn modelId="{78217BFB-800E-4692-A1F3-38AD1B5D9E2A}" type="presOf" srcId="{013BDE8D-AA14-4DBA-8302-68EAED135711}" destId="{29670FE9-66DB-4EE3-9C62-A7E1EDE0E631}" srcOrd="0" destOrd="4" presId="urn:microsoft.com/office/officeart/2005/8/layout/arrow4"/>
    <dgm:cxn modelId="{18037F8D-1A4B-482B-BF76-542848CA96B7}" type="presParOf" srcId="{61D3C018-4F48-4E79-82E4-2298C7375DCA}" destId="{23F1D85A-ADDE-4821-8F96-A85385BD0699}" srcOrd="0" destOrd="0" presId="urn:microsoft.com/office/officeart/2005/8/layout/arrow4"/>
    <dgm:cxn modelId="{32C82644-B446-48F0-A15B-A21E02559B88}" type="presParOf" srcId="{61D3C018-4F48-4E79-82E4-2298C7375DCA}" destId="{29670FE9-66DB-4EE3-9C62-A7E1EDE0E631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465475-C6B4-4982-BB81-43017E4DA4FA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B12C1B27-33C7-4BE8-AF2C-FF793DC28A17}">
      <dgm:prSet/>
      <dgm:spPr/>
      <dgm:t>
        <a:bodyPr/>
        <a:lstStyle/>
        <a:p>
          <a:r>
            <a:rPr lang="en-US"/>
            <a:t>Higher Upfront Costs of Zero-Emission MHD Vehicles </a:t>
          </a:r>
        </a:p>
      </dgm:t>
    </dgm:pt>
    <dgm:pt modelId="{1790C122-9B75-48B7-B7C2-226941F18288}" type="parTrans" cxnId="{35FA953A-93B8-4157-B80A-6DFDFA12B123}">
      <dgm:prSet/>
      <dgm:spPr/>
      <dgm:t>
        <a:bodyPr/>
        <a:lstStyle/>
        <a:p>
          <a:endParaRPr lang="en-US"/>
        </a:p>
      </dgm:t>
    </dgm:pt>
    <dgm:pt modelId="{D08650D7-D060-4A81-91F9-FFEADE99CD2D}" type="sibTrans" cxnId="{35FA953A-93B8-4157-B80A-6DFDFA12B123}">
      <dgm:prSet/>
      <dgm:spPr/>
      <dgm:t>
        <a:bodyPr/>
        <a:lstStyle/>
        <a:p>
          <a:endParaRPr lang="en-US"/>
        </a:p>
      </dgm:t>
    </dgm:pt>
    <dgm:pt modelId="{E23B774E-1DCF-4E4E-8FC2-F034B729EA54}">
      <dgm:prSet/>
      <dgm:spPr/>
      <dgm:t>
        <a:bodyPr/>
        <a:lstStyle/>
        <a:p>
          <a:r>
            <a:rPr lang="en-US"/>
            <a:t>Barriers for Small Fleets</a:t>
          </a:r>
        </a:p>
      </dgm:t>
    </dgm:pt>
    <dgm:pt modelId="{EC8D9E01-8F18-4E95-AC36-6C8928509014}" type="parTrans" cxnId="{BA305234-7463-481C-8DFE-5F9046ECC588}">
      <dgm:prSet/>
      <dgm:spPr/>
      <dgm:t>
        <a:bodyPr/>
        <a:lstStyle/>
        <a:p>
          <a:endParaRPr lang="en-US"/>
        </a:p>
      </dgm:t>
    </dgm:pt>
    <dgm:pt modelId="{DB3A08C4-5726-4421-A3E2-273F6AD9618A}" type="sibTrans" cxnId="{BA305234-7463-481C-8DFE-5F9046ECC588}">
      <dgm:prSet/>
      <dgm:spPr/>
      <dgm:t>
        <a:bodyPr/>
        <a:lstStyle/>
        <a:p>
          <a:endParaRPr lang="en-US"/>
        </a:p>
      </dgm:t>
    </dgm:pt>
    <dgm:pt modelId="{10958688-299B-4008-BE37-4F448E8672B9}">
      <dgm:prSet/>
      <dgm:spPr/>
      <dgm:t>
        <a:bodyPr/>
        <a:lstStyle/>
        <a:p>
          <a:r>
            <a:rPr lang="en-US"/>
            <a:t>The Need for Fleet Outreach and Education Programs </a:t>
          </a:r>
        </a:p>
      </dgm:t>
    </dgm:pt>
    <dgm:pt modelId="{DEB05A0F-937E-4FCF-A9A2-38A0E0CAAB4C}" type="parTrans" cxnId="{1FE35B66-E903-4A3E-B9F9-A535CC96E3F6}">
      <dgm:prSet/>
      <dgm:spPr/>
      <dgm:t>
        <a:bodyPr/>
        <a:lstStyle/>
        <a:p>
          <a:endParaRPr lang="en-US"/>
        </a:p>
      </dgm:t>
    </dgm:pt>
    <dgm:pt modelId="{B1541E78-4920-4DF3-B899-B0F0529491B4}" type="sibTrans" cxnId="{1FE35B66-E903-4A3E-B9F9-A535CC96E3F6}">
      <dgm:prSet/>
      <dgm:spPr/>
      <dgm:t>
        <a:bodyPr/>
        <a:lstStyle/>
        <a:p>
          <a:endParaRPr lang="en-US"/>
        </a:p>
      </dgm:t>
    </dgm:pt>
    <dgm:pt modelId="{806A5DEC-F99C-4D8A-A22E-80F8046BA2F0}">
      <dgm:prSet/>
      <dgm:spPr/>
      <dgm:t>
        <a:bodyPr/>
        <a:lstStyle/>
        <a:p>
          <a:r>
            <a:rPr lang="en-US"/>
            <a:t>Critical Need to Deploy Charging Infrastructure</a:t>
          </a:r>
        </a:p>
      </dgm:t>
    </dgm:pt>
    <dgm:pt modelId="{59CB0483-ECA9-4410-BF33-D52497FB878A}" type="parTrans" cxnId="{381A81DE-6E18-4C36-B0DE-5E06661852A7}">
      <dgm:prSet/>
      <dgm:spPr/>
      <dgm:t>
        <a:bodyPr/>
        <a:lstStyle/>
        <a:p>
          <a:endParaRPr lang="en-US"/>
        </a:p>
      </dgm:t>
    </dgm:pt>
    <dgm:pt modelId="{09FD25E5-10DC-42B1-ABEB-C751F8DE5C52}" type="sibTrans" cxnId="{381A81DE-6E18-4C36-B0DE-5E06661852A7}">
      <dgm:prSet/>
      <dgm:spPr/>
      <dgm:t>
        <a:bodyPr/>
        <a:lstStyle/>
        <a:p>
          <a:endParaRPr lang="en-US"/>
        </a:p>
      </dgm:t>
    </dgm:pt>
    <dgm:pt modelId="{803E4923-78DB-4766-AF34-6984BF9D346D}">
      <dgm:prSet/>
      <dgm:spPr/>
      <dgm:t>
        <a:bodyPr/>
        <a:lstStyle/>
        <a:p>
          <a:r>
            <a:rPr lang="en-US"/>
            <a:t>Production Issues</a:t>
          </a:r>
        </a:p>
      </dgm:t>
    </dgm:pt>
    <dgm:pt modelId="{ECE4D4CE-9B9B-4139-9E79-431D412F88B7}" type="parTrans" cxnId="{AB79B554-63A4-4025-A206-E427136BD919}">
      <dgm:prSet/>
      <dgm:spPr/>
      <dgm:t>
        <a:bodyPr/>
        <a:lstStyle/>
        <a:p>
          <a:endParaRPr lang="en-US"/>
        </a:p>
      </dgm:t>
    </dgm:pt>
    <dgm:pt modelId="{41641A49-6C5B-40DB-951B-3D7247013482}" type="sibTrans" cxnId="{AB79B554-63A4-4025-A206-E427136BD919}">
      <dgm:prSet/>
      <dgm:spPr/>
      <dgm:t>
        <a:bodyPr/>
        <a:lstStyle/>
        <a:p>
          <a:endParaRPr lang="en-US"/>
        </a:p>
      </dgm:t>
    </dgm:pt>
    <dgm:pt modelId="{A11F2C69-B892-4343-975C-B7347B67135F}">
      <dgm:prSet/>
      <dgm:spPr/>
      <dgm:t>
        <a:bodyPr/>
        <a:lstStyle/>
        <a:p>
          <a:r>
            <a:rPr lang="en-US"/>
            <a:t>Electricity Rates  </a:t>
          </a:r>
        </a:p>
      </dgm:t>
    </dgm:pt>
    <dgm:pt modelId="{810AF1F8-3B1B-4908-A56B-F3B0273176CF}" type="parTrans" cxnId="{B471C070-ADE3-41B3-8503-270722AF9628}">
      <dgm:prSet/>
      <dgm:spPr/>
      <dgm:t>
        <a:bodyPr/>
        <a:lstStyle/>
        <a:p>
          <a:endParaRPr lang="en-US"/>
        </a:p>
      </dgm:t>
    </dgm:pt>
    <dgm:pt modelId="{BAE98EDF-C435-45AB-A434-CE00F0FDD9E7}" type="sibTrans" cxnId="{B471C070-ADE3-41B3-8503-270722AF9628}">
      <dgm:prSet/>
      <dgm:spPr/>
      <dgm:t>
        <a:bodyPr/>
        <a:lstStyle/>
        <a:p>
          <a:endParaRPr lang="en-US"/>
        </a:p>
      </dgm:t>
    </dgm:pt>
    <dgm:pt modelId="{740657BB-EBA4-411B-8525-4BA95E122C14}">
      <dgm:prSet/>
      <dgm:spPr/>
      <dgm:t>
        <a:bodyPr/>
        <a:lstStyle/>
        <a:p>
          <a:r>
            <a:rPr lang="en-US"/>
            <a:t>Lack of Financing Options</a:t>
          </a:r>
        </a:p>
      </dgm:t>
    </dgm:pt>
    <dgm:pt modelId="{7A16BC50-77D8-4C43-BFBF-B1D27669F269}" type="parTrans" cxnId="{6CC267FC-FE93-446C-9A49-FEB5E0344C65}">
      <dgm:prSet/>
      <dgm:spPr/>
      <dgm:t>
        <a:bodyPr/>
        <a:lstStyle/>
        <a:p>
          <a:endParaRPr lang="en-US"/>
        </a:p>
      </dgm:t>
    </dgm:pt>
    <dgm:pt modelId="{835740FE-A800-46CD-AACE-0F21FB6AC2F4}" type="sibTrans" cxnId="{6CC267FC-FE93-446C-9A49-FEB5E0344C65}">
      <dgm:prSet/>
      <dgm:spPr/>
      <dgm:t>
        <a:bodyPr/>
        <a:lstStyle/>
        <a:p>
          <a:endParaRPr lang="en-US"/>
        </a:p>
      </dgm:t>
    </dgm:pt>
    <dgm:pt modelId="{B93B9740-8C8F-494B-8227-40A5BD99410F}">
      <dgm:prSet/>
      <dgm:spPr/>
      <dgm:t>
        <a:bodyPr/>
        <a:lstStyle/>
        <a:p>
          <a:r>
            <a:rPr lang="en-US"/>
            <a:t>Different Charging Standards </a:t>
          </a:r>
        </a:p>
      </dgm:t>
    </dgm:pt>
    <dgm:pt modelId="{BF51F01E-0B6A-4FF2-A4B9-65420370753F}" type="parTrans" cxnId="{6A66E4B5-B8C9-43C3-8453-F0D6BEDB9D53}">
      <dgm:prSet/>
      <dgm:spPr/>
      <dgm:t>
        <a:bodyPr/>
        <a:lstStyle/>
        <a:p>
          <a:endParaRPr lang="en-US"/>
        </a:p>
      </dgm:t>
    </dgm:pt>
    <dgm:pt modelId="{08CE89AA-4993-438E-A10B-BE78AF721CB9}" type="sibTrans" cxnId="{6A66E4B5-B8C9-43C3-8453-F0D6BEDB9D53}">
      <dgm:prSet/>
      <dgm:spPr/>
      <dgm:t>
        <a:bodyPr/>
        <a:lstStyle/>
        <a:p>
          <a:endParaRPr lang="en-US"/>
        </a:p>
      </dgm:t>
    </dgm:pt>
    <dgm:pt modelId="{BEE34298-BB41-403C-8373-01F8332CB5C7}">
      <dgm:prSet/>
      <dgm:spPr/>
      <dgm:t>
        <a:bodyPr/>
        <a:lstStyle/>
        <a:p>
          <a:r>
            <a:rPr lang="en-US"/>
            <a:t>Lithium-ion Battery Production and Recycling</a:t>
          </a:r>
        </a:p>
      </dgm:t>
    </dgm:pt>
    <dgm:pt modelId="{F12FB099-5A79-4567-ADB7-7E608F4B1C49}" type="parTrans" cxnId="{15D67699-2B11-4D1F-83A3-101C073AF9E6}">
      <dgm:prSet/>
      <dgm:spPr/>
      <dgm:t>
        <a:bodyPr/>
        <a:lstStyle/>
        <a:p>
          <a:endParaRPr lang="en-US"/>
        </a:p>
      </dgm:t>
    </dgm:pt>
    <dgm:pt modelId="{AB408D3C-F637-4C83-B976-B983ABBE0485}" type="sibTrans" cxnId="{15D67699-2B11-4D1F-83A3-101C073AF9E6}">
      <dgm:prSet/>
      <dgm:spPr/>
      <dgm:t>
        <a:bodyPr/>
        <a:lstStyle/>
        <a:p>
          <a:endParaRPr lang="en-US"/>
        </a:p>
      </dgm:t>
    </dgm:pt>
    <dgm:pt modelId="{BE43C40C-A6C9-4ECA-93A3-FB098A9563AE}" type="pres">
      <dgm:prSet presAssocID="{37465475-C6B4-4982-BB81-43017E4DA4FA}" presName="linear" presStyleCnt="0">
        <dgm:presLayoutVars>
          <dgm:animLvl val="lvl"/>
          <dgm:resizeHandles val="exact"/>
        </dgm:presLayoutVars>
      </dgm:prSet>
      <dgm:spPr/>
    </dgm:pt>
    <dgm:pt modelId="{EFE98222-CD22-44BD-BCCD-5D8415D3A5E9}" type="pres">
      <dgm:prSet presAssocID="{B12C1B27-33C7-4BE8-AF2C-FF793DC28A17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E4BEEECF-8FCA-4B3C-96B3-BCB86E751398}" type="pres">
      <dgm:prSet presAssocID="{D08650D7-D060-4A81-91F9-FFEADE99CD2D}" presName="spacer" presStyleCnt="0"/>
      <dgm:spPr/>
    </dgm:pt>
    <dgm:pt modelId="{1DB2440A-E21F-4138-BF1F-A4596DB8D008}" type="pres">
      <dgm:prSet presAssocID="{E23B774E-1DCF-4E4E-8FC2-F034B729EA54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D37B17CA-D7AA-4C64-823C-197C32326FCD}" type="pres">
      <dgm:prSet presAssocID="{DB3A08C4-5726-4421-A3E2-273F6AD9618A}" presName="spacer" presStyleCnt="0"/>
      <dgm:spPr/>
    </dgm:pt>
    <dgm:pt modelId="{DA76448F-F985-4A9D-A60C-C0CF118C451B}" type="pres">
      <dgm:prSet presAssocID="{10958688-299B-4008-BE37-4F448E8672B9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0DB21D7-F147-4744-83D9-D339CA15E9AB}" type="pres">
      <dgm:prSet presAssocID="{B1541E78-4920-4DF3-B899-B0F0529491B4}" presName="spacer" presStyleCnt="0"/>
      <dgm:spPr/>
    </dgm:pt>
    <dgm:pt modelId="{823C855D-E0A8-425D-AD37-A6E262B2DC6A}" type="pres">
      <dgm:prSet presAssocID="{806A5DEC-F99C-4D8A-A22E-80F8046BA2F0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A2FF36DB-C6C2-4680-9B65-5F7807DA846F}" type="pres">
      <dgm:prSet presAssocID="{09FD25E5-10DC-42B1-ABEB-C751F8DE5C52}" presName="spacer" presStyleCnt="0"/>
      <dgm:spPr/>
    </dgm:pt>
    <dgm:pt modelId="{6BACAEA0-57AA-4A7F-9ACB-0C56ADCE1980}" type="pres">
      <dgm:prSet presAssocID="{803E4923-78DB-4766-AF34-6984BF9D346D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338D7FBA-02A9-46C3-85ED-250702C29B87}" type="pres">
      <dgm:prSet presAssocID="{41641A49-6C5B-40DB-951B-3D7247013482}" presName="spacer" presStyleCnt="0"/>
      <dgm:spPr/>
    </dgm:pt>
    <dgm:pt modelId="{D43D7896-9769-408A-A7CD-5A3D9F5C9B8F}" type="pres">
      <dgm:prSet presAssocID="{A11F2C69-B892-4343-975C-B7347B67135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229B9D4-7318-4A4C-B0E3-72A0EB57C3EE}" type="pres">
      <dgm:prSet presAssocID="{BAE98EDF-C435-45AB-A434-CE00F0FDD9E7}" presName="spacer" presStyleCnt="0"/>
      <dgm:spPr/>
    </dgm:pt>
    <dgm:pt modelId="{71F505DE-9D0C-4E6B-AB37-9F5F817BE15B}" type="pres">
      <dgm:prSet presAssocID="{740657BB-EBA4-411B-8525-4BA95E122C1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D9B8F8B6-9158-45F7-9459-76B6D7A13A26}" type="pres">
      <dgm:prSet presAssocID="{835740FE-A800-46CD-AACE-0F21FB6AC2F4}" presName="spacer" presStyleCnt="0"/>
      <dgm:spPr/>
    </dgm:pt>
    <dgm:pt modelId="{5DDAD277-5E56-4538-8591-C049742D268A}" type="pres">
      <dgm:prSet presAssocID="{B93B9740-8C8F-494B-8227-40A5BD99410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E765AFE7-79EC-49B3-9935-95BC401B54E4}" type="pres">
      <dgm:prSet presAssocID="{08CE89AA-4993-438E-A10B-BE78AF721CB9}" presName="spacer" presStyleCnt="0"/>
      <dgm:spPr/>
    </dgm:pt>
    <dgm:pt modelId="{04B77936-C724-441E-9A32-FA0BE2E0DF7E}" type="pres">
      <dgm:prSet presAssocID="{BEE34298-BB41-403C-8373-01F8332CB5C7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598ACA01-9434-4CD1-9040-DAF0FF2C3B0A}" type="presOf" srcId="{806A5DEC-F99C-4D8A-A22E-80F8046BA2F0}" destId="{823C855D-E0A8-425D-AD37-A6E262B2DC6A}" srcOrd="0" destOrd="0" presId="urn:microsoft.com/office/officeart/2005/8/layout/vList2"/>
    <dgm:cxn modelId="{ADB9BB1F-35CC-4416-B8E3-B93809F54128}" type="presOf" srcId="{10958688-299B-4008-BE37-4F448E8672B9}" destId="{DA76448F-F985-4A9D-A60C-C0CF118C451B}" srcOrd="0" destOrd="0" presId="urn:microsoft.com/office/officeart/2005/8/layout/vList2"/>
    <dgm:cxn modelId="{BA305234-7463-481C-8DFE-5F9046ECC588}" srcId="{37465475-C6B4-4982-BB81-43017E4DA4FA}" destId="{E23B774E-1DCF-4E4E-8FC2-F034B729EA54}" srcOrd="1" destOrd="0" parTransId="{EC8D9E01-8F18-4E95-AC36-6C8928509014}" sibTransId="{DB3A08C4-5726-4421-A3E2-273F6AD9618A}"/>
    <dgm:cxn modelId="{35FA953A-93B8-4157-B80A-6DFDFA12B123}" srcId="{37465475-C6B4-4982-BB81-43017E4DA4FA}" destId="{B12C1B27-33C7-4BE8-AF2C-FF793DC28A17}" srcOrd="0" destOrd="0" parTransId="{1790C122-9B75-48B7-B7C2-226941F18288}" sibTransId="{D08650D7-D060-4A81-91F9-FFEADE99CD2D}"/>
    <dgm:cxn modelId="{1FE35B66-E903-4A3E-B9F9-A535CC96E3F6}" srcId="{37465475-C6B4-4982-BB81-43017E4DA4FA}" destId="{10958688-299B-4008-BE37-4F448E8672B9}" srcOrd="2" destOrd="0" parTransId="{DEB05A0F-937E-4FCF-A9A2-38A0E0CAAB4C}" sibTransId="{B1541E78-4920-4DF3-B899-B0F0529491B4}"/>
    <dgm:cxn modelId="{B471C070-ADE3-41B3-8503-270722AF9628}" srcId="{37465475-C6B4-4982-BB81-43017E4DA4FA}" destId="{A11F2C69-B892-4343-975C-B7347B67135F}" srcOrd="5" destOrd="0" parTransId="{810AF1F8-3B1B-4908-A56B-F3B0273176CF}" sibTransId="{BAE98EDF-C435-45AB-A434-CE00F0FDD9E7}"/>
    <dgm:cxn modelId="{AB79B554-63A4-4025-A206-E427136BD919}" srcId="{37465475-C6B4-4982-BB81-43017E4DA4FA}" destId="{803E4923-78DB-4766-AF34-6984BF9D346D}" srcOrd="4" destOrd="0" parTransId="{ECE4D4CE-9B9B-4139-9E79-431D412F88B7}" sibTransId="{41641A49-6C5B-40DB-951B-3D7247013482}"/>
    <dgm:cxn modelId="{78145379-74FE-4299-8441-80C405FA82CA}" type="presOf" srcId="{E23B774E-1DCF-4E4E-8FC2-F034B729EA54}" destId="{1DB2440A-E21F-4138-BF1F-A4596DB8D008}" srcOrd="0" destOrd="0" presId="urn:microsoft.com/office/officeart/2005/8/layout/vList2"/>
    <dgm:cxn modelId="{15D67699-2B11-4D1F-83A3-101C073AF9E6}" srcId="{37465475-C6B4-4982-BB81-43017E4DA4FA}" destId="{BEE34298-BB41-403C-8373-01F8332CB5C7}" srcOrd="8" destOrd="0" parTransId="{F12FB099-5A79-4567-ADB7-7E608F4B1C49}" sibTransId="{AB408D3C-F637-4C83-B976-B983ABBE0485}"/>
    <dgm:cxn modelId="{6A66E4B5-B8C9-43C3-8453-F0D6BEDB9D53}" srcId="{37465475-C6B4-4982-BB81-43017E4DA4FA}" destId="{B93B9740-8C8F-494B-8227-40A5BD99410F}" srcOrd="7" destOrd="0" parTransId="{BF51F01E-0B6A-4FF2-A4B9-65420370753F}" sibTransId="{08CE89AA-4993-438E-A10B-BE78AF721CB9}"/>
    <dgm:cxn modelId="{D2F22DD5-880D-49A4-924F-33CE5813F161}" type="presOf" srcId="{A11F2C69-B892-4343-975C-B7347B67135F}" destId="{D43D7896-9769-408A-A7CD-5A3D9F5C9B8F}" srcOrd="0" destOrd="0" presId="urn:microsoft.com/office/officeart/2005/8/layout/vList2"/>
    <dgm:cxn modelId="{E618E3D9-BB09-46C5-BF62-572B83827941}" type="presOf" srcId="{BEE34298-BB41-403C-8373-01F8332CB5C7}" destId="{04B77936-C724-441E-9A32-FA0BE2E0DF7E}" srcOrd="0" destOrd="0" presId="urn:microsoft.com/office/officeart/2005/8/layout/vList2"/>
    <dgm:cxn modelId="{C09C9BDA-7453-4ACE-8CB0-C8A56EAD3E41}" type="presOf" srcId="{740657BB-EBA4-411B-8525-4BA95E122C14}" destId="{71F505DE-9D0C-4E6B-AB37-9F5F817BE15B}" srcOrd="0" destOrd="0" presId="urn:microsoft.com/office/officeart/2005/8/layout/vList2"/>
    <dgm:cxn modelId="{0656A6DA-15A4-409A-A855-38D4F5A81358}" type="presOf" srcId="{803E4923-78DB-4766-AF34-6984BF9D346D}" destId="{6BACAEA0-57AA-4A7F-9ACB-0C56ADCE1980}" srcOrd="0" destOrd="0" presId="urn:microsoft.com/office/officeart/2005/8/layout/vList2"/>
    <dgm:cxn modelId="{381A81DE-6E18-4C36-B0DE-5E06661852A7}" srcId="{37465475-C6B4-4982-BB81-43017E4DA4FA}" destId="{806A5DEC-F99C-4D8A-A22E-80F8046BA2F0}" srcOrd="3" destOrd="0" parTransId="{59CB0483-ECA9-4410-BF33-D52497FB878A}" sibTransId="{09FD25E5-10DC-42B1-ABEB-C751F8DE5C52}"/>
    <dgm:cxn modelId="{D0E003E3-6EB6-4530-B6FA-DF5F53381056}" type="presOf" srcId="{B12C1B27-33C7-4BE8-AF2C-FF793DC28A17}" destId="{EFE98222-CD22-44BD-BCCD-5D8415D3A5E9}" srcOrd="0" destOrd="0" presId="urn:microsoft.com/office/officeart/2005/8/layout/vList2"/>
    <dgm:cxn modelId="{290E4CE6-EC31-48B3-B948-EDF6CA19D093}" type="presOf" srcId="{37465475-C6B4-4982-BB81-43017E4DA4FA}" destId="{BE43C40C-A6C9-4ECA-93A3-FB098A9563AE}" srcOrd="0" destOrd="0" presId="urn:microsoft.com/office/officeart/2005/8/layout/vList2"/>
    <dgm:cxn modelId="{B90ABDFA-5B4B-4199-8768-715B7F9C0976}" type="presOf" srcId="{B93B9740-8C8F-494B-8227-40A5BD99410F}" destId="{5DDAD277-5E56-4538-8591-C049742D268A}" srcOrd="0" destOrd="0" presId="urn:microsoft.com/office/officeart/2005/8/layout/vList2"/>
    <dgm:cxn modelId="{6CC267FC-FE93-446C-9A49-FEB5E0344C65}" srcId="{37465475-C6B4-4982-BB81-43017E4DA4FA}" destId="{740657BB-EBA4-411B-8525-4BA95E122C14}" srcOrd="6" destOrd="0" parTransId="{7A16BC50-77D8-4C43-BFBF-B1D27669F269}" sibTransId="{835740FE-A800-46CD-AACE-0F21FB6AC2F4}"/>
    <dgm:cxn modelId="{6044128A-9750-404A-95A2-DD30D5354BFE}" type="presParOf" srcId="{BE43C40C-A6C9-4ECA-93A3-FB098A9563AE}" destId="{EFE98222-CD22-44BD-BCCD-5D8415D3A5E9}" srcOrd="0" destOrd="0" presId="urn:microsoft.com/office/officeart/2005/8/layout/vList2"/>
    <dgm:cxn modelId="{C44509D0-F530-456C-920E-DDE8354E5AB5}" type="presParOf" srcId="{BE43C40C-A6C9-4ECA-93A3-FB098A9563AE}" destId="{E4BEEECF-8FCA-4B3C-96B3-BCB86E751398}" srcOrd="1" destOrd="0" presId="urn:microsoft.com/office/officeart/2005/8/layout/vList2"/>
    <dgm:cxn modelId="{A7AF9426-87FE-44BD-A3EE-7F5611FC74A5}" type="presParOf" srcId="{BE43C40C-A6C9-4ECA-93A3-FB098A9563AE}" destId="{1DB2440A-E21F-4138-BF1F-A4596DB8D008}" srcOrd="2" destOrd="0" presId="urn:microsoft.com/office/officeart/2005/8/layout/vList2"/>
    <dgm:cxn modelId="{6D9C925C-0EE2-4B51-8362-BF348086016A}" type="presParOf" srcId="{BE43C40C-A6C9-4ECA-93A3-FB098A9563AE}" destId="{D37B17CA-D7AA-4C64-823C-197C32326FCD}" srcOrd="3" destOrd="0" presId="urn:microsoft.com/office/officeart/2005/8/layout/vList2"/>
    <dgm:cxn modelId="{3B0A3760-1798-4DBD-A713-FFE7494FFFAC}" type="presParOf" srcId="{BE43C40C-A6C9-4ECA-93A3-FB098A9563AE}" destId="{DA76448F-F985-4A9D-A60C-C0CF118C451B}" srcOrd="4" destOrd="0" presId="urn:microsoft.com/office/officeart/2005/8/layout/vList2"/>
    <dgm:cxn modelId="{FE4F981D-E2B0-431D-BFA5-71B97B932001}" type="presParOf" srcId="{BE43C40C-A6C9-4ECA-93A3-FB098A9563AE}" destId="{80DB21D7-F147-4744-83D9-D339CA15E9AB}" srcOrd="5" destOrd="0" presId="urn:microsoft.com/office/officeart/2005/8/layout/vList2"/>
    <dgm:cxn modelId="{F2CF9D78-8793-4ACA-8E37-4C5498B72E88}" type="presParOf" srcId="{BE43C40C-A6C9-4ECA-93A3-FB098A9563AE}" destId="{823C855D-E0A8-425D-AD37-A6E262B2DC6A}" srcOrd="6" destOrd="0" presId="urn:microsoft.com/office/officeart/2005/8/layout/vList2"/>
    <dgm:cxn modelId="{BAB875D1-AB61-4525-8225-864C39DC607D}" type="presParOf" srcId="{BE43C40C-A6C9-4ECA-93A3-FB098A9563AE}" destId="{A2FF36DB-C6C2-4680-9B65-5F7807DA846F}" srcOrd="7" destOrd="0" presId="urn:microsoft.com/office/officeart/2005/8/layout/vList2"/>
    <dgm:cxn modelId="{1387F33A-2FBB-457A-83E2-7C06FABB7D06}" type="presParOf" srcId="{BE43C40C-A6C9-4ECA-93A3-FB098A9563AE}" destId="{6BACAEA0-57AA-4A7F-9ACB-0C56ADCE1980}" srcOrd="8" destOrd="0" presId="urn:microsoft.com/office/officeart/2005/8/layout/vList2"/>
    <dgm:cxn modelId="{4FBBEDE6-2541-406E-8C6A-DB63021BCC11}" type="presParOf" srcId="{BE43C40C-A6C9-4ECA-93A3-FB098A9563AE}" destId="{338D7FBA-02A9-46C3-85ED-250702C29B87}" srcOrd="9" destOrd="0" presId="urn:microsoft.com/office/officeart/2005/8/layout/vList2"/>
    <dgm:cxn modelId="{0A74F459-8F76-47C6-B126-3F7562E82621}" type="presParOf" srcId="{BE43C40C-A6C9-4ECA-93A3-FB098A9563AE}" destId="{D43D7896-9769-408A-A7CD-5A3D9F5C9B8F}" srcOrd="10" destOrd="0" presId="urn:microsoft.com/office/officeart/2005/8/layout/vList2"/>
    <dgm:cxn modelId="{8E47EC4C-92C5-45CA-B88A-FBA43559F948}" type="presParOf" srcId="{BE43C40C-A6C9-4ECA-93A3-FB098A9563AE}" destId="{7229B9D4-7318-4A4C-B0E3-72A0EB57C3EE}" srcOrd="11" destOrd="0" presId="urn:microsoft.com/office/officeart/2005/8/layout/vList2"/>
    <dgm:cxn modelId="{52126F3C-5A23-4238-82A1-B8894BCF2FD8}" type="presParOf" srcId="{BE43C40C-A6C9-4ECA-93A3-FB098A9563AE}" destId="{71F505DE-9D0C-4E6B-AB37-9F5F817BE15B}" srcOrd="12" destOrd="0" presId="urn:microsoft.com/office/officeart/2005/8/layout/vList2"/>
    <dgm:cxn modelId="{44C8A878-8C1F-4C71-BACE-42C62BF8D1B0}" type="presParOf" srcId="{BE43C40C-A6C9-4ECA-93A3-FB098A9563AE}" destId="{D9B8F8B6-9158-45F7-9459-76B6D7A13A26}" srcOrd="13" destOrd="0" presId="urn:microsoft.com/office/officeart/2005/8/layout/vList2"/>
    <dgm:cxn modelId="{085BFB42-10EC-4ABA-B21E-196314F15F88}" type="presParOf" srcId="{BE43C40C-A6C9-4ECA-93A3-FB098A9563AE}" destId="{5DDAD277-5E56-4538-8591-C049742D268A}" srcOrd="14" destOrd="0" presId="urn:microsoft.com/office/officeart/2005/8/layout/vList2"/>
    <dgm:cxn modelId="{D781B199-2AF2-4BEC-A4B3-4221249078AA}" type="presParOf" srcId="{BE43C40C-A6C9-4ECA-93A3-FB098A9563AE}" destId="{E765AFE7-79EC-49B3-9935-95BC401B54E4}" srcOrd="15" destOrd="0" presId="urn:microsoft.com/office/officeart/2005/8/layout/vList2"/>
    <dgm:cxn modelId="{5769ACD8-CA34-41CC-A95B-5044DCBC3309}" type="presParOf" srcId="{BE43C40C-A6C9-4ECA-93A3-FB098A9563AE}" destId="{04B77936-C724-441E-9A32-FA0BE2E0DF7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74BF02-D4A0-44D4-AD98-D3336664F85A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EB7143-DF5F-47E1-BDB3-5C0E3CA24E4F}">
      <dgm:prSet custT="1"/>
      <dgm:spPr/>
      <dgm:t>
        <a:bodyPr/>
        <a:lstStyle/>
        <a:p>
          <a:r>
            <a:rPr lang="en-US" sz="1200"/>
            <a:t>Sales and Fleet Purchase Requirements</a:t>
          </a:r>
        </a:p>
      </dgm:t>
    </dgm:pt>
    <dgm:pt modelId="{776434B2-1314-4F99-868E-075D81CF00C0}" type="parTrans" cxnId="{0348F622-B5C7-4350-8701-223BA56483D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E76CEB7-C0BE-4E46-95CB-48D999734065}" type="sibTrans" cxnId="{0348F622-B5C7-4350-8701-223BA56483D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25A075F-FFEB-4DC0-9D5F-00A740F0F92E}">
      <dgm:prSet custT="1"/>
      <dgm:spPr/>
      <dgm:t>
        <a:bodyPr/>
        <a:lstStyle/>
        <a:p>
          <a:r>
            <a:rPr lang="en-US" sz="1200"/>
            <a:t>Zero-Emission Vehicle and Infrastructure Purchase Incentives</a:t>
          </a:r>
        </a:p>
      </dgm:t>
    </dgm:pt>
    <dgm:pt modelId="{D72E13CC-4126-4244-9C08-FE57C9F13679}" type="parTrans" cxnId="{B38339B8-C7A4-446E-ACFB-495E05589E4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02715C5-DB09-42BA-A652-DAECE72661CF}" type="sibTrans" cxnId="{B38339B8-C7A4-446E-ACFB-495E05589E4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6FDBC67-6378-49E7-AA94-218681838EFE}">
      <dgm:prSet custT="1"/>
      <dgm:spPr/>
      <dgm:t>
        <a:bodyPr/>
        <a:lstStyle/>
        <a:p>
          <a:r>
            <a:rPr lang="en-US" sz="1200"/>
            <a:t>Work With and Regulate Utilities</a:t>
          </a:r>
        </a:p>
      </dgm:t>
    </dgm:pt>
    <dgm:pt modelId="{E148A599-BB2B-43C6-BDCA-78A307A4245F}" type="parTrans" cxnId="{AB3E065B-9308-460B-A0EE-87197FFC11E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3F5AFF9-C9E7-4F01-A539-3FB413F10949}" type="sibTrans" cxnId="{AB3E065B-9308-460B-A0EE-87197FFC11E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ABAA423-FE26-44D0-8BCF-7792CE5FC1E0}">
      <dgm:prSet custT="1"/>
      <dgm:spPr/>
      <dgm:t>
        <a:bodyPr/>
        <a:lstStyle/>
        <a:p>
          <a:r>
            <a:rPr lang="en-US" sz="1200"/>
            <a:t>Mobilize Private Capital to Finance Fleet Conversions</a:t>
          </a:r>
        </a:p>
      </dgm:t>
    </dgm:pt>
    <dgm:pt modelId="{1D863214-44B1-4F31-ABB7-AD80A29C9D86}" type="parTrans" cxnId="{3DD9C8A7-DFD0-421A-9304-7048026450D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1113C7E-6B21-4405-B470-867C01DE8269}" type="sibTrans" cxnId="{3DD9C8A7-DFD0-421A-9304-7048026450D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146CD4B-5590-4608-83B1-2D4AEF862C40}">
      <dgm:prSet custT="1"/>
      <dgm:spPr/>
      <dgm:t>
        <a:bodyPr/>
        <a:lstStyle/>
        <a:p>
          <a:r>
            <a:rPr lang="en-US" sz="1200"/>
            <a:t>Conduct Outreach and Education</a:t>
          </a:r>
        </a:p>
      </dgm:t>
    </dgm:pt>
    <dgm:pt modelId="{ED6B168B-2F50-4E72-8F77-A62D533872D0}" type="parTrans" cxnId="{60E7C935-FB2A-4156-9F9D-E5191DDD4F3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76E2870-2BB1-482B-8555-EC3A44E94871}" type="sibTrans" cxnId="{60E7C935-FB2A-4156-9F9D-E5191DDD4F3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A7C8726-5473-4E95-81D8-5BA9C25CEBE9}">
      <dgm:prSet custT="1"/>
      <dgm:spPr/>
      <dgm:t>
        <a:bodyPr/>
        <a:lstStyle/>
        <a:p>
          <a:r>
            <a:rPr lang="en-US" sz="1200"/>
            <a:t>Ensure Economic Equity for Workers</a:t>
          </a:r>
        </a:p>
      </dgm:t>
    </dgm:pt>
    <dgm:pt modelId="{8A270DBB-BEEC-4EC2-ABBF-CCA17C17AFC3}" type="parTrans" cxnId="{1F3C0235-ED47-4580-9D40-EF296D3D272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3DBA66E-DC35-4A33-A71E-7D3053A456E6}" type="sibTrans" cxnId="{1F3C0235-ED47-4580-9D40-EF296D3D272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E16CB18-76FE-4DDF-AB25-AD682C558299}">
      <dgm:prSet custT="1"/>
      <dgm:spPr/>
      <dgm:t>
        <a:bodyPr/>
        <a:lstStyle/>
        <a:p>
          <a:r>
            <a:rPr lang="en-US" sz="1200"/>
            <a:t>Conduct Community Air Monitoring </a:t>
          </a:r>
        </a:p>
      </dgm:t>
    </dgm:pt>
    <dgm:pt modelId="{EC8C3C06-465D-4F64-8300-6226266C3243}" type="parTrans" cxnId="{3AE0B9B2-3472-4617-9C32-95DAD9E59E8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1DC5AF8-ECD0-484C-845A-90EA8BFF9385}" type="sibTrans" cxnId="{3AE0B9B2-3472-4617-9C32-95DAD9E59E8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10FEB5E-9EE9-4482-AC4C-6369FFB766E2}">
      <dgm:prSet custT="1"/>
      <dgm:spPr/>
      <dgm:t>
        <a:bodyPr/>
        <a:lstStyle/>
        <a:p>
          <a:r>
            <a:rPr lang="en-US" sz="1200"/>
            <a:t>Plan for Public Charging and Hydrogen Fueling Infrastructure</a:t>
          </a:r>
        </a:p>
      </dgm:t>
    </dgm:pt>
    <dgm:pt modelId="{CF3604D4-BB9E-4FDE-8C87-09CC60E0D11F}" type="parTrans" cxnId="{21E99A2C-E8EE-4FFF-A462-C1EECB22123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2A849BD-1035-4DB4-96E7-5300D419FF27}" type="sibTrans" cxnId="{21E99A2C-E8EE-4FFF-A462-C1EECB22123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C35CC13-A3C2-4C48-8A3A-0FBF77BE8847}">
      <dgm:prSet custT="1"/>
      <dgm:spPr/>
      <dgm:t>
        <a:bodyPr/>
        <a:lstStyle/>
        <a:p>
          <a:r>
            <a:rPr lang="en-US" sz="1200"/>
            <a:t>Continue Multi-State Research and Policy Evaluation</a:t>
          </a:r>
        </a:p>
      </dgm:t>
    </dgm:pt>
    <dgm:pt modelId="{9D48EE8D-0F25-4CCE-A297-B002E77EB8DF}" type="parTrans" cxnId="{4D8DED10-886B-408C-A590-329D9ED5890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1A21C19-7317-4E09-9F0F-E8F6361E54C2}" type="sibTrans" cxnId="{4D8DED10-886B-408C-A590-329D9ED5890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A866398-56A6-453E-9444-082B99051B18}" type="pres">
      <dgm:prSet presAssocID="{3574BF02-D4A0-44D4-AD98-D3336664F85A}" presName="linear" presStyleCnt="0">
        <dgm:presLayoutVars>
          <dgm:animLvl val="lvl"/>
          <dgm:resizeHandles val="exact"/>
        </dgm:presLayoutVars>
      </dgm:prSet>
      <dgm:spPr/>
    </dgm:pt>
    <dgm:pt modelId="{3B2C2C3A-EAE7-4EE9-A426-3F0DA92490FB}" type="pres">
      <dgm:prSet presAssocID="{0AEB7143-DF5F-47E1-BDB3-5C0E3CA24E4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C1E7780D-65FA-4230-8696-0EEE2CE681BF}" type="pres">
      <dgm:prSet presAssocID="{5E76CEB7-C0BE-4E46-95CB-48D999734065}" presName="spacer" presStyleCnt="0"/>
      <dgm:spPr/>
    </dgm:pt>
    <dgm:pt modelId="{F46D9B7E-4E88-4CF9-B421-34D59FDEBA21}" type="pres">
      <dgm:prSet presAssocID="{B25A075F-FFEB-4DC0-9D5F-00A740F0F92E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9C9F7AF8-6667-4533-B937-BDE8B78C69F9}" type="pres">
      <dgm:prSet presAssocID="{302715C5-DB09-42BA-A652-DAECE72661CF}" presName="spacer" presStyleCnt="0"/>
      <dgm:spPr/>
    </dgm:pt>
    <dgm:pt modelId="{C16829DF-14BD-4461-B23F-989BD04D0993}" type="pres">
      <dgm:prSet presAssocID="{C6FDBC67-6378-49E7-AA94-218681838EFE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6749AE0-1B3B-49E1-A39E-6F4E1FC223EE}" type="pres">
      <dgm:prSet presAssocID="{03F5AFF9-C9E7-4F01-A539-3FB413F10949}" presName="spacer" presStyleCnt="0"/>
      <dgm:spPr/>
    </dgm:pt>
    <dgm:pt modelId="{B4A833FD-3D60-484A-832B-BAD606C1427F}" type="pres">
      <dgm:prSet presAssocID="{5ABAA423-FE26-44D0-8BCF-7792CE5FC1E0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0786739B-3DAE-4137-903C-40F8EA183CF4}" type="pres">
      <dgm:prSet presAssocID="{61113C7E-6B21-4405-B470-867C01DE8269}" presName="spacer" presStyleCnt="0"/>
      <dgm:spPr/>
    </dgm:pt>
    <dgm:pt modelId="{5CCD4DB5-11C9-4663-AE03-28C5C3C666BE}" type="pres">
      <dgm:prSet presAssocID="{6146CD4B-5590-4608-83B1-2D4AEF862C4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7683558-A0FA-4009-948C-A9528659BBA8}" type="pres">
      <dgm:prSet presAssocID="{776E2870-2BB1-482B-8555-EC3A44E94871}" presName="spacer" presStyleCnt="0"/>
      <dgm:spPr/>
    </dgm:pt>
    <dgm:pt modelId="{8D59C140-ADB2-4579-840C-20A34B8DF54E}" type="pres">
      <dgm:prSet presAssocID="{5A7C8726-5473-4E95-81D8-5BA9C25CEBE9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D5DD48D8-5329-4308-A7BE-484E34562EC3}" type="pres">
      <dgm:prSet presAssocID="{83DBA66E-DC35-4A33-A71E-7D3053A456E6}" presName="spacer" presStyleCnt="0"/>
      <dgm:spPr/>
    </dgm:pt>
    <dgm:pt modelId="{322CA6DE-8ED8-4A8C-A1FB-0F22B143AEC6}" type="pres">
      <dgm:prSet presAssocID="{4E16CB18-76FE-4DDF-AB25-AD682C558299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4594E2E-9B33-474A-83F9-1FAC2BFBF6E3}" type="pres">
      <dgm:prSet presAssocID="{E1DC5AF8-ECD0-484C-845A-90EA8BFF9385}" presName="spacer" presStyleCnt="0"/>
      <dgm:spPr/>
    </dgm:pt>
    <dgm:pt modelId="{7DFA5BCA-085F-4DB5-94D8-560064474CA9}" type="pres">
      <dgm:prSet presAssocID="{E10FEB5E-9EE9-4482-AC4C-6369FFB766E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571FFDE-63B0-45BA-9E25-1607D46B428A}" type="pres">
      <dgm:prSet presAssocID="{22A849BD-1035-4DB4-96E7-5300D419FF27}" presName="spacer" presStyleCnt="0"/>
      <dgm:spPr/>
    </dgm:pt>
    <dgm:pt modelId="{6C602145-40C8-4F68-A8D7-E955EE19B59E}" type="pres">
      <dgm:prSet presAssocID="{AC35CC13-A3C2-4C48-8A3A-0FBF77BE8847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4D8DED10-886B-408C-A590-329D9ED58901}" srcId="{3574BF02-D4A0-44D4-AD98-D3336664F85A}" destId="{AC35CC13-A3C2-4C48-8A3A-0FBF77BE8847}" srcOrd="8" destOrd="0" parTransId="{9D48EE8D-0F25-4CCE-A297-B002E77EB8DF}" sibTransId="{81A21C19-7317-4E09-9F0F-E8F6361E54C2}"/>
    <dgm:cxn modelId="{0348F622-B5C7-4350-8701-223BA56483DF}" srcId="{3574BF02-D4A0-44D4-AD98-D3336664F85A}" destId="{0AEB7143-DF5F-47E1-BDB3-5C0E3CA24E4F}" srcOrd="0" destOrd="0" parTransId="{776434B2-1314-4F99-868E-075D81CF00C0}" sibTransId="{5E76CEB7-C0BE-4E46-95CB-48D999734065}"/>
    <dgm:cxn modelId="{21E99A2C-E8EE-4FFF-A462-C1EECB221238}" srcId="{3574BF02-D4A0-44D4-AD98-D3336664F85A}" destId="{E10FEB5E-9EE9-4482-AC4C-6369FFB766E2}" srcOrd="7" destOrd="0" parTransId="{CF3604D4-BB9E-4FDE-8C87-09CC60E0D11F}" sibTransId="{22A849BD-1035-4DB4-96E7-5300D419FF27}"/>
    <dgm:cxn modelId="{1F3C0235-ED47-4580-9D40-EF296D3D272B}" srcId="{3574BF02-D4A0-44D4-AD98-D3336664F85A}" destId="{5A7C8726-5473-4E95-81D8-5BA9C25CEBE9}" srcOrd="5" destOrd="0" parTransId="{8A270DBB-BEEC-4EC2-ABBF-CCA17C17AFC3}" sibTransId="{83DBA66E-DC35-4A33-A71E-7D3053A456E6}"/>
    <dgm:cxn modelId="{60E7C935-FB2A-4156-9F9D-E5191DDD4F3B}" srcId="{3574BF02-D4A0-44D4-AD98-D3336664F85A}" destId="{6146CD4B-5590-4608-83B1-2D4AEF862C40}" srcOrd="4" destOrd="0" parTransId="{ED6B168B-2F50-4E72-8F77-A62D533872D0}" sibTransId="{776E2870-2BB1-482B-8555-EC3A44E94871}"/>
    <dgm:cxn modelId="{AB3E065B-9308-460B-A0EE-87197FFC11EB}" srcId="{3574BF02-D4A0-44D4-AD98-D3336664F85A}" destId="{C6FDBC67-6378-49E7-AA94-218681838EFE}" srcOrd="2" destOrd="0" parTransId="{E148A599-BB2B-43C6-BDCA-78A307A4245F}" sibTransId="{03F5AFF9-C9E7-4F01-A539-3FB413F10949}"/>
    <dgm:cxn modelId="{66F44D66-CDF8-467E-BA40-F94F47C46E72}" type="presOf" srcId="{C6FDBC67-6378-49E7-AA94-218681838EFE}" destId="{C16829DF-14BD-4461-B23F-989BD04D0993}" srcOrd="0" destOrd="0" presId="urn:microsoft.com/office/officeart/2005/8/layout/vList2"/>
    <dgm:cxn modelId="{6218EC4F-A8DA-43CD-BBE3-B209637696D2}" type="presOf" srcId="{6146CD4B-5590-4608-83B1-2D4AEF862C40}" destId="{5CCD4DB5-11C9-4663-AE03-28C5C3C666BE}" srcOrd="0" destOrd="0" presId="urn:microsoft.com/office/officeart/2005/8/layout/vList2"/>
    <dgm:cxn modelId="{4EA28751-DEDE-4C9B-B7D8-65A3FA1FD0C9}" type="presOf" srcId="{B25A075F-FFEB-4DC0-9D5F-00A740F0F92E}" destId="{F46D9B7E-4E88-4CF9-B421-34D59FDEBA21}" srcOrd="0" destOrd="0" presId="urn:microsoft.com/office/officeart/2005/8/layout/vList2"/>
    <dgm:cxn modelId="{5EB58754-ED02-4718-A874-AE6AC3301E2F}" type="presOf" srcId="{E10FEB5E-9EE9-4482-AC4C-6369FFB766E2}" destId="{7DFA5BCA-085F-4DB5-94D8-560064474CA9}" srcOrd="0" destOrd="0" presId="urn:microsoft.com/office/officeart/2005/8/layout/vList2"/>
    <dgm:cxn modelId="{EA1C7D58-0662-4DF9-9696-D3C8CF70ECD8}" type="presOf" srcId="{4E16CB18-76FE-4DDF-AB25-AD682C558299}" destId="{322CA6DE-8ED8-4A8C-A1FB-0F22B143AEC6}" srcOrd="0" destOrd="0" presId="urn:microsoft.com/office/officeart/2005/8/layout/vList2"/>
    <dgm:cxn modelId="{5C5ABC8A-5475-457A-BB99-8B140C674AA6}" type="presOf" srcId="{5A7C8726-5473-4E95-81D8-5BA9C25CEBE9}" destId="{8D59C140-ADB2-4579-840C-20A34B8DF54E}" srcOrd="0" destOrd="0" presId="urn:microsoft.com/office/officeart/2005/8/layout/vList2"/>
    <dgm:cxn modelId="{3DD9C8A7-DFD0-421A-9304-7048026450D3}" srcId="{3574BF02-D4A0-44D4-AD98-D3336664F85A}" destId="{5ABAA423-FE26-44D0-8BCF-7792CE5FC1E0}" srcOrd="3" destOrd="0" parTransId="{1D863214-44B1-4F31-ABB7-AD80A29C9D86}" sibTransId="{61113C7E-6B21-4405-B470-867C01DE8269}"/>
    <dgm:cxn modelId="{BFFCA0B0-EF70-4F1E-A9B9-7A6CE96F9EE1}" type="presOf" srcId="{3574BF02-D4A0-44D4-AD98-D3336664F85A}" destId="{CA866398-56A6-453E-9444-082B99051B18}" srcOrd="0" destOrd="0" presId="urn:microsoft.com/office/officeart/2005/8/layout/vList2"/>
    <dgm:cxn modelId="{3AE0B9B2-3472-4617-9C32-95DAD9E59E87}" srcId="{3574BF02-D4A0-44D4-AD98-D3336664F85A}" destId="{4E16CB18-76FE-4DDF-AB25-AD682C558299}" srcOrd="6" destOrd="0" parTransId="{EC8C3C06-465D-4F64-8300-6226266C3243}" sibTransId="{E1DC5AF8-ECD0-484C-845A-90EA8BFF9385}"/>
    <dgm:cxn modelId="{B38339B8-C7A4-446E-ACFB-495E05589E40}" srcId="{3574BF02-D4A0-44D4-AD98-D3336664F85A}" destId="{B25A075F-FFEB-4DC0-9D5F-00A740F0F92E}" srcOrd="1" destOrd="0" parTransId="{D72E13CC-4126-4244-9C08-FE57C9F13679}" sibTransId="{302715C5-DB09-42BA-A652-DAECE72661CF}"/>
    <dgm:cxn modelId="{8A96D3BE-9F87-4DF9-B365-570636AAE4D9}" type="presOf" srcId="{0AEB7143-DF5F-47E1-BDB3-5C0E3CA24E4F}" destId="{3B2C2C3A-EAE7-4EE9-A426-3F0DA92490FB}" srcOrd="0" destOrd="0" presId="urn:microsoft.com/office/officeart/2005/8/layout/vList2"/>
    <dgm:cxn modelId="{0EEF46C7-1EA9-488C-A4FD-CDF7F9A8CCC0}" type="presOf" srcId="{5ABAA423-FE26-44D0-8BCF-7792CE5FC1E0}" destId="{B4A833FD-3D60-484A-832B-BAD606C1427F}" srcOrd="0" destOrd="0" presId="urn:microsoft.com/office/officeart/2005/8/layout/vList2"/>
    <dgm:cxn modelId="{B1CA8CE9-C3B2-4BAD-8D1D-85C4B97A7355}" type="presOf" srcId="{AC35CC13-A3C2-4C48-8A3A-0FBF77BE8847}" destId="{6C602145-40C8-4F68-A8D7-E955EE19B59E}" srcOrd="0" destOrd="0" presId="urn:microsoft.com/office/officeart/2005/8/layout/vList2"/>
    <dgm:cxn modelId="{445E0C8F-462E-4257-894D-A78B5EF7C91B}" type="presParOf" srcId="{CA866398-56A6-453E-9444-082B99051B18}" destId="{3B2C2C3A-EAE7-4EE9-A426-3F0DA92490FB}" srcOrd="0" destOrd="0" presId="urn:microsoft.com/office/officeart/2005/8/layout/vList2"/>
    <dgm:cxn modelId="{094DF80B-70F3-4E87-96C9-211643E842E3}" type="presParOf" srcId="{CA866398-56A6-453E-9444-082B99051B18}" destId="{C1E7780D-65FA-4230-8696-0EEE2CE681BF}" srcOrd="1" destOrd="0" presId="urn:microsoft.com/office/officeart/2005/8/layout/vList2"/>
    <dgm:cxn modelId="{E21F9537-281C-4CF8-917F-DBD447947B8F}" type="presParOf" srcId="{CA866398-56A6-453E-9444-082B99051B18}" destId="{F46D9B7E-4E88-4CF9-B421-34D59FDEBA21}" srcOrd="2" destOrd="0" presId="urn:microsoft.com/office/officeart/2005/8/layout/vList2"/>
    <dgm:cxn modelId="{3A3D41C4-64C4-43B1-A5F0-71047023492C}" type="presParOf" srcId="{CA866398-56A6-453E-9444-082B99051B18}" destId="{9C9F7AF8-6667-4533-B937-BDE8B78C69F9}" srcOrd="3" destOrd="0" presId="urn:microsoft.com/office/officeart/2005/8/layout/vList2"/>
    <dgm:cxn modelId="{E5BA0936-BB24-40C4-B5D5-C889D75CA5DC}" type="presParOf" srcId="{CA866398-56A6-453E-9444-082B99051B18}" destId="{C16829DF-14BD-4461-B23F-989BD04D0993}" srcOrd="4" destOrd="0" presId="urn:microsoft.com/office/officeart/2005/8/layout/vList2"/>
    <dgm:cxn modelId="{785B617E-C87B-477A-BD60-15CFF3939150}" type="presParOf" srcId="{CA866398-56A6-453E-9444-082B99051B18}" destId="{16749AE0-1B3B-49E1-A39E-6F4E1FC223EE}" srcOrd="5" destOrd="0" presId="urn:microsoft.com/office/officeart/2005/8/layout/vList2"/>
    <dgm:cxn modelId="{173A72FB-1963-4813-AFC3-CE935964FD17}" type="presParOf" srcId="{CA866398-56A6-453E-9444-082B99051B18}" destId="{B4A833FD-3D60-484A-832B-BAD606C1427F}" srcOrd="6" destOrd="0" presId="urn:microsoft.com/office/officeart/2005/8/layout/vList2"/>
    <dgm:cxn modelId="{C8667898-80BC-440F-A1F7-BA34262E0C3C}" type="presParOf" srcId="{CA866398-56A6-453E-9444-082B99051B18}" destId="{0786739B-3DAE-4137-903C-40F8EA183CF4}" srcOrd="7" destOrd="0" presId="urn:microsoft.com/office/officeart/2005/8/layout/vList2"/>
    <dgm:cxn modelId="{4EB9478E-5F36-4F48-8E9B-29ADF0B98393}" type="presParOf" srcId="{CA866398-56A6-453E-9444-082B99051B18}" destId="{5CCD4DB5-11C9-4663-AE03-28C5C3C666BE}" srcOrd="8" destOrd="0" presId="urn:microsoft.com/office/officeart/2005/8/layout/vList2"/>
    <dgm:cxn modelId="{2D90C539-82AD-4EAA-8673-65F743DF14C5}" type="presParOf" srcId="{CA866398-56A6-453E-9444-082B99051B18}" destId="{D7683558-A0FA-4009-948C-A9528659BBA8}" srcOrd="9" destOrd="0" presId="urn:microsoft.com/office/officeart/2005/8/layout/vList2"/>
    <dgm:cxn modelId="{AA850DE1-5E35-488D-AB45-42E5C8B817DD}" type="presParOf" srcId="{CA866398-56A6-453E-9444-082B99051B18}" destId="{8D59C140-ADB2-4579-840C-20A34B8DF54E}" srcOrd="10" destOrd="0" presId="urn:microsoft.com/office/officeart/2005/8/layout/vList2"/>
    <dgm:cxn modelId="{DCF8346C-71CD-4FEE-BFA9-2F34FAFB29F9}" type="presParOf" srcId="{CA866398-56A6-453E-9444-082B99051B18}" destId="{D5DD48D8-5329-4308-A7BE-484E34562EC3}" srcOrd="11" destOrd="0" presId="urn:microsoft.com/office/officeart/2005/8/layout/vList2"/>
    <dgm:cxn modelId="{F80DE777-DBBB-4C80-A9E9-99372DA7C270}" type="presParOf" srcId="{CA866398-56A6-453E-9444-082B99051B18}" destId="{322CA6DE-8ED8-4A8C-A1FB-0F22B143AEC6}" srcOrd="12" destOrd="0" presId="urn:microsoft.com/office/officeart/2005/8/layout/vList2"/>
    <dgm:cxn modelId="{7FB9C4A6-8063-466F-87DB-88D8C3442416}" type="presParOf" srcId="{CA866398-56A6-453E-9444-082B99051B18}" destId="{A4594E2E-9B33-474A-83F9-1FAC2BFBF6E3}" srcOrd="13" destOrd="0" presId="urn:microsoft.com/office/officeart/2005/8/layout/vList2"/>
    <dgm:cxn modelId="{258B3F77-051B-4744-BCC7-84A22B0D9394}" type="presParOf" srcId="{CA866398-56A6-453E-9444-082B99051B18}" destId="{7DFA5BCA-085F-4DB5-94D8-560064474CA9}" srcOrd="14" destOrd="0" presId="urn:microsoft.com/office/officeart/2005/8/layout/vList2"/>
    <dgm:cxn modelId="{92EA1981-2C37-4AD2-89D3-268EB0E48D8D}" type="presParOf" srcId="{CA866398-56A6-453E-9444-082B99051B18}" destId="{1571FFDE-63B0-45BA-9E25-1607D46B428A}" srcOrd="15" destOrd="0" presId="urn:microsoft.com/office/officeart/2005/8/layout/vList2"/>
    <dgm:cxn modelId="{27B2FDBE-6B9F-4D54-B1E4-67B70DEC52E9}" type="presParOf" srcId="{CA866398-56A6-453E-9444-082B99051B18}" destId="{6C602145-40C8-4F68-A8D7-E955EE19B59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B614D-A8D3-4C74-BE8E-4B42E7DE5C4A}">
      <dsp:nvSpPr>
        <dsp:cNvPr id="0" name=""/>
        <dsp:cNvSpPr/>
      </dsp:nvSpPr>
      <dsp:spPr>
        <a:xfrm>
          <a:off x="7969" y="366589"/>
          <a:ext cx="1191034" cy="71462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Fostering a self-sustaining market for zero emission MHD ZEVs</a:t>
          </a:r>
        </a:p>
      </dsp:txBody>
      <dsp:txXfrm>
        <a:off x="7969" y="366589"/>
        <a:ext cx="1191034" cy="714620"/>
      </dsp:txXfrm>
    </dsp:sp>
    <dsp:sp modelId="{4F043480-BFD5-42D4-B49F-5C9E73F96502}">
      <dsp:nvSpPr>
        <dsp:cNvPr id="0" name=""/>
        <dsp:cNvSpPr/>
      </dsp:nvSpPr>
      <dsp:spPr>
        <a:xfrm>
          <a:off x="1318107" y="366589"/>
          <a:ext cx="1191034" cy="714620"/>
        </a:xfrm>
        <a:prstGeom prst="rect">
          <a:avLst/>
        </a:prstGeom>
        <a:solidFill>
          <a:schemeClr val="accent2">
            <a:shade val="80000"/>
            <a:hueOff val="88101"/>
            <a:satOff val="-7137"/>
            <a:lumOff val="58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Developing an action plan</a:t>
          </a:r>
        </a:p>
      </dsp:txBody>
      <dsp:txXfrm>
        <a:off x="1318107" y="366589"/>
        <a:ext cx="1191034" cy="714620"/>
      </dsp:txXfrm>
    </dsp:sp>
    <dsp:sp modelId="{95190EF2-5FB0-47B3-A5BA-62C6FA864922}">
      <dsp:nvSpPr>
        <dsp:cNvPr id="0" name=""/>
        <dsp:cNvSpPr/>
      </dsp:nvSpPr>
      <dsp:spPr>
        <a:xfrm>
          <a:off x="2628245" y="352182"/>
          <a:ext cx="1191034" cy="714620"/>
        </a:xfrm>
        <a:prstGeom prst="rect">
          <a:avLst/>
        </a:prstGeom>
        <a:solidFill>
          <a:schemeClr val="accent2">
            <a:shade val="80000"/>
            <a:hueOff val="176202"/>
            <a:satOff val="-14273"/>
            <a:lumOff val="117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Focusing on disadvantaged communities</a:t>
          </a:r>
        </a:p>
      </dsp:txBody>
      <dsp:txXfrm>
        <a:off x="2628245" y="352182"/>
        <a:ext cx="1191034" cy="714620"/>
      </dsp:txXfrm>
    </dsp:sp>
    <dsp:sp modelId="{DAB34C42-6A8A-408E-B617-5DB4DBDF44A9}">
      <dsp:nvSpPr>
        <dsp:cNvPr id="0" name=""/>
        <dsp:cNvSpPr/>
      </dsp:nvSpPr>
      <dsp:spPr>
        <a:xfrm>
          <a:off x="3938382" y="366589"/>
          <a:ext cx="1191034" cy="714620"/>
        </a:xfrm>
        <a:prstGeom prst="rect">
          <a:avLst/>
        </a:prstGeom>
        <a:solidFill>
          <a:schemeClr val="accent2">
            <a:shade val="80000"/>
            <a:hueOff val="264303"/>
            <a:satOff val="-21410"/>
            <a:lumOff val="17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Having measurable targets</a:t>
          </a:r>
        </a:p>
      </dsp:txBody>
      <dsp:txXfrm>
        <a:off x="3938382" y="366589"/>
        <a:ext cx="1191034" cy="714620"/>
      </dsp:txXfrm>
    </dsp:sp>
    <dsp:sp modelId="{81124528-C2CB-4416-B698-A8EC117843C4}">
      <dsp:nvSpPr>
        <dsp:cNvPr id="0" name=""/>
        <dsp:cNvSpPr/>
      </dsp:nvSpPr>
      <dsp:spPr>
        <a:xfrm>
          <a:off x="5248520" y="366589"/>
          <a:ext cx="1191034" cy="714620"/>
        </a:xfrm>
        <a:prstGeom prst="rect">
          <a:avLst/>
        </a:prstGeom>
        <a:solidFill>
          <a:schemeClr val="accent2">
            <a:shade val="80000"/>
            <a:hueOff val="352404"/>
            <a:satOff val="-28546"/>
            <a:lumOff val="235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Approaching public fleets and fueling stations</a:t>
          </a:r>
        </a:p>
      </dsp:txBody>
      <dsp:txXfrm>
        <a:off x="5248520" y="366589"/>
        <a:ext cx="1191034" cy="714620"/>
      </dsp:txXfrm>
    </dsp:sp>
    <dsp:sp modelId="{78785E78-F258-4C1A-80CB-7576D1E9FF18}">
      <dsp:nvSpPr>
        <dsp:cNvPr id="0" name=""/>
        <dsp:cNvSpPr/>
      </dsp:nvSpPr>
      <dsp:spPr>
        <a:xfrm>
          <a:off x="6558658" y="366589"/>
          <a:ext cx="1191034" cy="714620"/>
        </a:xfrm>
        <a:prstGeom prst="rect">
          <a:avLst/>
        </a:prstGeom>
        <a:solidFill>
          <a:schemeClr val="accent2">
            <a:shade val="80000"/>
            <a:hueOff val="440504"/>
            <a:satOff val="-35683"/>
            <a:lumOff val="29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Coordinating between states</a:t>
          </a:r>
        </a:p>
      </dsp:txBody>
      <dsp:txXfrm>
        <a:off x="6558658" y="366589"/>
        <a:ext cx="1191034" cy="714620"/>
      </dsp:txXfrm>
    </dsp:sp>
    <dsp:sp modelId="{3007FB7F-9F65-4BDE-BA4B-B34A6FE374AD}">
      <dsp:nvSpPr>
        <dsp:cNvPr id="0" name=""/>
        <dsp:cNvSpPr/>
      </dsp:nvSpPr>
      <dsp:spPr>
        <a:xfrm>
          <a:off x="7868795" y="366589"/>
          <a:ext cx="1191034" cy="714620"/>
        </a:xfrm>
        <a:prstGeom prst="rect">
          <a:avLst/>
        </a:prstGeom>
        <a:solidFill>
          <a:schemeClr val="accent2">
            <a:shade val="80000"/>
            <a:hueOff val="528605"/>
            <a:satOff val="-42819"/>
            <a:lumOff val="353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Collaborating with key stakeholders</a:t>
          </a:r>
        </a:p>
      </dsp:txBody>
      <dsp:txXfrm>
        <a:off x="7868795" y="366589"/>
        <a:ext cx="1191034" cy="714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40473-8C79-432C-A4CE-A63B0B241A1C}">
      <dsp:nvSpPr>
        <dsp:cNvPr id="0" name=""/>
        <dsp:cNvSpPr/>
      </dsp:nvSpPr>
      <dsp:spPr>
        <a:xfrm>
          <a:off x="0" y="3346"/>
          <a:ext cx="4114800" cy="6107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Truck and Bus Manufacturers</a:t>
          </a:r>
        </a:p>
      </dsp:txBody>
      <dsp:txXfrm>
        <a:off x="29814" y="33160"/>
        <a:ext cx="4055172" cy="551112"/>
      </dsp:txXfrm>
    </dsp:sp>
    <dsp:sp modelId="{CCC2AD11-EE7E-4CF4-8374-3D0A1D304525}">
      <dsp:nvSpPr>
        <dsp:cNvPr id="0" name=""/>
        <dsp:cNvSpPr/>
      </dsp:nvSpPr>
      <dsp:spPr>
        <a:xfrm>
          <a:off x="0" y="697606"/>
          <a:ext cx="4114800" cy="610740"/>
        </a:xfrm>
        <a:prstGeom prst="roundRect">
          <a:avLst/>
        </a:prstGeom>
        <a:solidFill>
          <a:schemeClr val="accent1">
            <a:shade val="80000"/>
            <a:hueOff val="-110270"/>
            <a:satOff val="-10242"/>
            <a:lumOff val="87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Labor Advocates</a:t>
          </a:r>
        </a:p>
      </dsp:txBody>
      <dsp:txXfrm>
        <a:off x="29814" y="727420"/>
        <a:ext cx="4055172" cy="551112"/>
      </dsp:txXfrm>
    </dsp:sp>
    <dsp:sp modelId="{7FED1044-15F0-4356-95CC-639F00ADE354}">
      <dsp:nvSpPr>
        <dsp:cNvPr id="0" name=""/>
        <dsp:cNvSpPr/>
      </dsp:nvSpPr>
      <dsp:spPr>
        <a:xfrm>
          <a:off x="0" y="1391866"/>
          <a:ext cx="4114800" cy="610740"/>
        </a:xfrm>
        <a:prstGeom prst="roundRect">
          <a:avLst/>
        </a:prstGeom>
        <a:solidFill>
          <a:schemeClr val="accent1">
            <a:shade val="80000"/>
            <a:hueOff val="-220539"/>
            <a:satOff val="-20484"/>
            <a:lumOff val="17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Trucking Industry and Technology Experts</a:t>
          </a:r>
        </a:p>
      </dsp:txBody>
      <dsp:txXfrm>
        <a:off x="29814" y="1421680"/>
        <a:ext cx="4055172" cy="551112"/>
      </dsp:txXfrm>
    </dsp:sp>
    <dsp:sp modelId="{FE2FF2A4-D5FC-472E-8F5D-985D6080D2BB}">
      <dsp:nvSpPr>
        <dsp:cNvPr id="0" name=""/>
        <dsp:cNvSpPr/>
      </dsp:nvSpPr>
      <dsp:spPr>
        <a:xfrm>
          <a:off x="0" y="2086126"/>
          <a:ext cx="4114800" cy="610740"/>
        </a:xfrm>
        <a:prstGeom prst="roundRect">
          <a:avLst/>
        </a:prstGeom>
        <a:solidFill>
          <a:schemeClr val="accent1">
            <a:shade val="80000"/>
            <a:hueOff val="-330809"/>
            <a:satOff val="-30727"/>
            <a:lumOff val="26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Public &amp; Private Sector Fleet Representatives</a:t>
          </a:r>
        </a:p>
      </dsp:txBody>
      <dsp:txXfrm>
        <a:off x="29814" y="2115940"/>
        <a:ext cx="4055172" cy="551112"/>
      </dsp:txXfrm>
    </dsp:sp>
    <dsp:sp modelId="{E346F2E7-00DD-4E66-9BAE-62C44A67A8CC}">
      <dsp:nvSpPr>
        <dsp:cNvPr id="0" name=""/>
        <dsp:cNvSpPr/>
      </dsp:nvSpPr>
      <dsp:spPr>
        <a:xfrm>
          <a:off x="0" y="2780385"/>
          <a:ext cx="4114800" cy="610740"/>
        </a:xfrm>
        <a:prstGeom prst="roundRect">
          <a:avLst/>
        </a:prstGeom>
        <a:solidFill>
          <a:schemeClr val="accent1">
            <a:shade val="80000"/>
            <a:hueOff val="-441078"/>
            <a:satOff val="-40969"/>
            <a:lumOff val="349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Commercial Financing Experts</a:t>
          </a:r>
        </a:p>
      </dsp:txBody>
      <dsp:txXfrm>
        <a:off x="29814" y="2810199"/>
        <a:ext cx="4055172" cy="551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26289-5E83-4CEC-B4E2-FC19683CECE8}">
      <dsp:nvSpPr>
        <dsp:cNvPr id="0" name=""/>
        <dsp:cNvSpPr/>
      </dsp:nvSpPr>
      <dsp:spPr>
        <a:xfrm>
          <a:off x="0" y="3233"/>
          <a:ext cx="3943662" cy="5990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Utilities</a:t>
          </a:r>
        </a:p>
      </dsp:txBody>
      <dsp:txXfrm>
        <a:off x="29243" y="32476"/>
        <a:ext cx="3885176" cy="540554"/>
      </dsp:txXfrm>
    </dsp:sp>
    <dsp:sp modelId="{F2897884-BF91-4F2E-B6EF-61BF99295D1B}">
      <dsp:nvSpPr>
        <dsp:cNvPr id="0" name=""/>
        <dsp:cNvSpPr/>
      </dsp:nvSpPr>
      <dsp:spPr>
        <a:xfrm>
          <a:off x="0" y="694433"/>
          <a:ext cx="3943662" cy="599040"/>
        </a:xfrm>
        <a:prstGeom prst="roundRect">
          <a:avLst/>
        </a:prstGeom>
        <a:solidFill>
          <a:schemeClr val="accent2">
            <a:shade val="80000"/>
            <a:hueOff val="176202"/>
            <a:satOff val="-14273"/>
            <a:lumOff val="117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Environmental Advocates</a:t>
          </a:r>
        </a:p>
      </dsp:txBody>
      <dsp:txXfrm>
        <a:off x="29243" y="723676"/>
        <a:ext cx="3885176" cy="540554"/>
      </dsp:txXfrm>
    </dsp:sp>
    <dsp:sp modelId="{B711F10C-16F2-4454-A3CD-C6B315B984E8}">
      <dsp:nvSpPr>
        <dsp:cNvPr id="0" name=""/>
        <dsp:cNvSpPr/>
      </dsp:nvSpPr>
      <dsp:spPr>
        <a:xfrm>
          <a:off x="0" y="1385633"/>
          <a:ext cx="3943662" cy="599040"/>
        </a:xfrm>
        <a:prstGeom prst="roundRect">
          <a:avLst/>
        </a:prstGeom>
        <a:solidFill>
          <a:schemeClr val="accent2">
            <a:shade val="80000"/>
            <a:hueOff val="352404"/>
            <a:satOff val="-28546"/>
            <a:lumOff val="235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Community Advocates</a:t>
          </a:r>
        </a:p>
      </dsp:txBody>
      <dsp:txXfrm>
        <a:off x="29243" y="1414876"/>
        <a:ext cx="3885176" cy="540554"/>
      </dsp:txXfrm>
    </dsp:sp>
    <dsp:sp modelId="{376EFE2E-EF94-4470-806E-124F988B3AA9}">
      <dsp:nvSpPr>
        <dsp:cNvPr id="0" name=""/>
        <dsp:cNvSpPr/>
      </dsp:nvSpPr>
      <dsp:spPr>
        <a:xfrm>
          <a:off x="0" y="2076833"/>
          <a:ext cx="3943662" cy="599040"/>
        </a:xfrm>
        <a:prstGeom prst="roundRect">
          <a:avLst/>
        </a:prstGeom>
        <a:solidFill>
          <a:schemeClr val="accent2">
            <a:shade val="80000"/>
            <a:hueOff val="528605"/>
            <a:satOff val="-42819"/>
            <a:lumOff val="353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Charging/Fueling Providers</a:t>
          </a:r>
        </a:p>
      </dsp:txBody>
      <dsp:txXfrm>
        <a:off x="29243" y="2106076"/>
        <a:ext cx="3885176" cy="540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62D2B-96CC-4900-9621-4E847F5855CF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97E32-07C7-4007-9333-5203F27A426A}">
      <dsp:nvSpPr>
        <dsp:cNvPr id="0" name=""/>
        <dsp:cNvSpPr/>
      </dsp:nvSpPr>
      <dsp:spPr>
        <a:xfrm>
          <a:off x="0" y="0"/>
          <a:ext cx="1645920" cy="1697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Just and Equitable Process</a:t>
          </a:r>
        </a:p>
      </dsp:txBody>
      <dsp:txXfrm>
        <a:off x="0" y="0"/>
        <a:ext cx="1645920" cy="1697235"/>
      </dsp:txXfrm>
    </dsp:sp>
    <dsp:sp modelId="{9EB1C765-D8F3-435B-BBBA-52DDAE1E19A9}">
      <dsp:nvSpPr>
        <dsp:cNvPr id="0" name=""/>
        <dsp:cNvSpPr/>
      </dsp:nvSpPr>
      <dsp:spPr>
        <a:xfrm>
          <a:off x="1769364" y="19951"/>
          <a:ext cx="6460236" cy="39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Have a robust framework for community engagement and implement it</a:t>
          </a:r>
        </a:p>
      </dsp:txBody>
      <dsp:txXfrm>
        <a:off x="1769364" y="19951"/>
        <a:ext cx="6460236" cy="399032"/>
      </dsp:txXfrm>
    </dsp:sp>
    <dsp:sp modelId="{1E676B01-BE2E-4C2F-844D-2AD23027A396}">
      <dsp:nvSpPr>
        <dsp:cNvPr id="0" name=""/>
        <dsp:cNvSpPr/>
      </dsp:nvSpPr>
      <dsp:spPr>
        <a:xfrm>
          <a:off x="1645920" y="418984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4A4D6-611B-4ED2-B2B4-2D3054827CD4}">
      <dsp:nvSpPr>
        <dsp:cNvPr id="0" name=""/>
        <dsp:cNvSpPr/>
      </dsp:nvSpPr>
      <dsp:spPr>
        <a:xfrm>
          <a:off x="1769364" y="438936"/>
          <a:ext cx="6460236" cy="39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Rely on numerous relevant data points to identify overburdened communities </a:t>
          </a:r>
        </a:p>
      </dsp:txBody>
      <dsp:txXfrm>
        <a:off x="1769364" y="438936"/>
        <a:ext cx="6460236" cy="399032"/>
      </dsp:txXfrm>
    </dsp:sp>
    <dsp:sp modelId="{40824E54-8EED-49CB-95F2-578D335461F1}">
      <dsp:nvSpPr>
        <dsp:cNvPr id="0" name=""/>
        <dsp:cNvSpPr/>
      </dsp:nvSpPr>
      <dsp:spPr>
        <a:xfrm>
          <a:off x="1645920" y="83796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2CB95-208B-4196-8565-AE4E9D2DF39E}">
      <dsp:nvSpPr>
        <dsp:cNvPr id="0" name=""/>
        <dsp:cNvSpPr/>
      </dsp:nvSpPr>
      <dsp:spPr>
        <a:xfrm>
          <a:off x="1769364" y="857920"/>
          <a:ext cx="6460236" cy="39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Build knowledge and capacity within communities to advocate for zero-emission technology and effectively influence clean transportation policy</a:t>
          </a:r>
        </a:p>
      </dsp:txBody>
      <dsp:txXfrm>
        <a:off x="1769364" y="857920"/>
        <a:ext cx="6460236" cy="399032"/>
      </dsp:txXfrm>
    </dsp:sp>
    <dsp:sp modelId="{98D69BFA-C591-4F75-A917-F2D2A8A92965}">
      <dsp:nvSpPr>
        <dsp:cNvPr id="0" name=""/>
        <dsp:cNvSpPr/>
      </dsp:nvSpPr>
      <dsp:spPr>
        <a:xfrm>
          <a:off x="1645920" y="125695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11562-B56E-4E3A-B0AF-F1C9E2DE538C}">
      <dsp:nvSpPr>
        <dsp:cNvPr id="0" name=""/>
        <dsp:cNvSpPr/>
      </dsp:nvSpPr>
      <dsp:spPr>
        <a:xfrm>
          <a:off x="1769364" y="1276904"/>
          <a:ext cx="6460236" cy="39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Establish or utilize existing equity advisory bodies to ensure the integration of equity considerations in clean transportation policymaking processes</a:t>
          </a:r>
        </a:p>
      </dsp:txBody>
      <dsp:txXfrm>
        <a:off x="1769364" y="1276904"/>
        <a:ext cx="6460236" cy="399032"/>
      </dsp:txXfrm>
    </dsp:sp>
    <dsp:sp modelId="{09452531-4A1A-4621-AA31-E705D6E40C17}">
      <dsp:nvSpPr>
        <dsp:cNvPr id="0" name=""/>
        <dsp:cNvSpPr/>
      </dsp:nvSpPr>
      <dsp:spPr>
        <a:xfrm>
          <a:off x="1645920" y="167593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C6D2C-607B-46CF-8B86-DB51F64DFA3F}">
      <dsp:nvSpPr>
        <dsp:cNvPr id="0" name=""/>
        <dsp:cNvSpPr/>
      </dsp:nvSpPr>
      <dsp:spPr>
        <a:xfrm>
          <a:off x="0" y="169723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6DF87-608C-482C-B299-0EE1C08121B7}">
      <dsp:nvSpPr>
        <dsp:cNvPr id="0" name=""/>
        <dsp:cNvSpPr/>
      </dsp:nvSpPr>
      <dsp:spPr>
        <a:xfrm>
          <a:off x="0" y="1697235"/>
          <a:ext cx="1645920" cy="1697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Just and Equitable Outcomes</a:t>
          </a:r>
        </a:p>
      </dsp:txBody>
      <dsp:txXfrm>
        <a:off x="0" y="1697235"/>
        <a:ext cx="1645920" cy="1697235"/>
      </dsp:txXfrm>
    </dsp:sp>
    <dsp:sp modelId="{D1D611EE-F871-45D2-B561-5C0C098BA4EC}">
      <dsp:nvSpPr>
        <dsp:cNvPr id="0" name=""/>
        <dsp:cNvSpPr/>
      </dsp:nvSpPr>
      <dsp:spPr>
        <a:xfrm>
          <a:off x="1769364" y="1723755"/>
          <a:ext cx="6460236" cy="53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Prioritize and operationalize equity in all aspects of policymaking</a:t>
          </a:r>
        </a:p>
      </dsp:txBody>
      <dsp:txXfrm>
        <a:off x="1769364" y="1723755"/>
        <a:ext cx="6460236" cy="530386"/>
      </dsp:txXfrm>
    </dsp:sp>
    <dsp:sp modelId="{C18E6611-7AE5-4205-99F6-D7C17965A15F}">
      <dsp:nvSpPr>
        <dsp:cNvPr id="0" name=""/>
        <dsp:cNvSpPr/>
      </dsp:nvSpPr>
      <dsp:spPr>
        <a:xfrm>
          <a:off x="1645920" y="225414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C5F2E-9692-464D-97DB-8C46CB299DD7}">
      <dsp:nvSpPr>
        <dsp:cNvPr id="0" name=""/>
        <dsp:cNvSpPr/>
      </dsp:nvSpPr>
      <dsp:spPr>
        <a:xfrm>
          <a:off x="1769364" y="2280660"/>
          <a:ext cx="6460236" cy="53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Prioritize delivery of direct benefits to frontline and overburdened communities</a:t>
          </a:r>
        </a:p>
      </dsp:txBody>
      <dsp:txXfrm>
        <a:off x="1769364" y="2280660"/>
        <a:ext cx="6460236" cy="530386"/>
      </dsp:txXfrm>
    </dsp:sp>
    <dsp:sp modelId="{D845433F-7B99-496E-B00F-F63E4C047737}">
      <dsp:nvSpPr>
        <dsp:cNvPr id="0" name=""/>
        <dsp:cNvSpPr/>
      </dsp:nvSpPr>
      <dsp:spPr>
        <a:xfrm>
          <a:off x="1645920" y="281104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73464-2041-4118-A54C-1A6C4C227004}">
      <dsp:nvSpPr>
        <dsp:cNvPr id="0" name=""/>
        <dsp:cNvSpPr/>
      </dsp:nvSpPr>
      <dsp:spPr>
        <a:xfrm>
          <a:off x="1769364" y="2837566"/>
          <a:ext cx="6460236" cy="53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Consider the goals and strategies outlined in climate justice planning documents developed by the environmental justice community</a:t>
          </a:r>
        </a:p>
      </dsp:txBody>
      <dsp:txXfrm>
        <a:off x="1769364" y="2837566"/>
        <a:ext cx="6460236" cy="530386"/>
      </dsp:txXfrm>
    </dsp:sp>
    <dsp:sp modelId="{6BCB8345-0190-4FC1-9DDC-A230BB12BE4C}">
      <dsp:nvSpPr>
        <dsp:cNvPr id="0" name=""/>
        <dsp:cNvSpPr/>
      </dsp:nvSpPr>
      <dsp:spPr>
        <a:xfrm>
          <a:off x="1645920" y="3367952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1D85A-ADDE-4821-8F96-A85385BD0699}">
      <dsp:nvSpPr>
        <dsp:cNvPr id="0" name=""/>
        <dsp:cNvSpPr/>
      </dsp:nvSpPr>
      <dsp:spPr>
        <a:xfrm>
          <a:off x="202131" y="0"/>
          <a:ext cx="1332738" cy="339447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670FE9-66DB-4EE3-9C62-A7E1EDE0E631}">
      <dsp:nvSpPr>
        <dsp:cNvPr id="0" name=""/>
        <dsp:cNvSpPr/>
      </dsp:nvSpPr>
      <dsp:spPr>
        <a:xfrm>
          <a:off x="1574852" y="0"/>
          <a:ext cx="2261616" cy="339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Vehicle Types by Current Technology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Transit Buses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Delivery Vehicles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School Buses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Short-haul Drayage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Long-haul Trucks</a:t>
          </a:r>
        </a:p>
      </dsp:txBody>
      <dsp:txXfrm>
        <a:off x="1574852" y="0"/>
        <a:ext cx="2261616" cy="33944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98222-CD22-44BD-BCCD-5D8415D3A5E9}">
      <dsp:nvSpPr>
        <dsp:cNvPr id="0" name=""/>
        <dsp:cNvSpPr/>
      </dsp:nvSpPr>
      <dsp:spPr>
        <a:xfrm>
          <a:off x="0" y="409497"/>
          <a:ext cx="4038600" cy="28079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Higher Upfront Costs of Zero-Emission MHD Vehicles </a:t>
          </a:r>
        </a:p>
      </dsp:txBody>
      <dsp:txXfrm>
        <a:off x="13707" y="423204"/>
        <a:ext cx="4011186" cy="253385"/>
      </dsp:txXfrm>
    </dsp:sp>
    <dsp:sp modelId="{1DB2440A-E21F-4138-BF1F-A4596DB8D008}">
      <dsp:nvSpPr>
        <dsp:cNvPr id="0" name=""/>
        <dsp:cNvSpPr/>
      </dsp:nvSpPr>
      <dsp:spPr>
        <a:xfrm>
          <a:off x="0" y="724857"/>
          <a:ext cx="4038600" cy="28079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131749"/>
                <a:satOff val="-10643"/>
                <a:lumOff val="1252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131749"/>
                <a:satOff val="-10643"/>
                <a:lumOff val="1252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131749"/>
                <a:satOff val="-10643"/>
                <a:lumOff val="125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Barriers for Small Fleets</a:t>
          </a:r>
        </a:p>
      </dsp:txBody>
      <dsp:txXfrm>
        <a:off x="13707" y="738564"/>
        <a:ext cx="4011186" cy="253385"/>
      </dsp:txXfrm>
    </dsp:sp>
    <dsp:sp modelId="{DA76448F-F985-4A9D-A60C-C0CF118C451B}">
      <dsp:nvSpPr>
        <dsp:cNvPr id="0" name=""/>
        <dsp:cNvSpPr/>
      </dsp:nvSpPr>
      <dsp:spPr>
        <a:xfrm>
          <a:off x="0" y="1040217"/>
          <a:ext cx="4038600" cy="28079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263498"/>
                <a:satOff val="-21285"/>
                <a:lumOff val="25043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263498"/>
                <a:satOff val="-21285"/>
                <a:lumOff val="25043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263498"/>
                <a:satOff val="-21285"/>
                <a:lumOff val="250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Need for Fleet Outreach and Education Programs </a:t>
          </a:r>
        </a:p>
      </dsp:txBody>
      <dsp:txXfrm>
        <a:off x="13707" y="1053924"/>
        <a:ext cx="4011186" cy="253385"/>
      </dsp:txXfrm>
    </dsp:sp>
    <dsp:sp modelId="{823C855D-E0A8-425D-AD37-A6E262B2DC6A}">
      <dsp:nvSpPr>
        <dsp:cNvPr id="0" name=""/>
        <dsp:cNvSpPr/>
      </dsp:nvSpPr>
      <dsp:spPr>
        <a:xfrm>
          <a:off x="0" y="1355577"/>
          <a:ext cx="4038600" cy="28079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395247"/>
                <a:satOff val="-31928"/>
                <a:lumOff val="3756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395247"/>
                <a:satOff val="-31928"/>
                <a:lumOff val="3756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395247"/>
                <a:satOff val="-31928"/>
                <a:lumOff val="375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Critical Need to Deploy Charging Infrastructure</a:t>
          </a:r>
        </a:p>
      </dsp:txBody>
      <dsp:txXfrm>
        <a:off x="13707" y="1369284"/>
        <a:ext cx="4011186" cy="253385"/>
      </dsp:txXfrm>
    </dsp:sp>
    <dsp:sp modelId="{6BACAEA0-57AA-4A7F-9ACB-0C56ADCE1980}">
      <dsp:nvSpPr>
        <dsp:cNvPr id="0" name=""/>
        <dsp:cNvSpPr/>
      </dsp:nvSpPr>
      <dsp:spPr>
        <a:xfrm>
          <a:off x="0" y="1670937"/>
          <a:ext cx="4038600" cy="28079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526995"/>
                <a:satOff val="-42571"/>
                <a:lumOff val="5008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526995"/>
                <a:satOff val="-42571"/>
                <a:lumOff val="5008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526995"/>
                <a:satOff val="-42571"/>
                <a:lumOff val="500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Production Issues</a:t>
          </a:r>
        </a:p>
      </dsp:txBody>
      <dsp:txXfrm>
        <a:off x="13707" y="1684644"/>
        <a:ext cx="4011186" cy="253385"/>
      </dsp:txXfrm>
    </dsp:sp>
    <dsp:sp modelId="{D43D7896-9769-408A-A7CD-5A3D9F5C9B8F}">
      <dsp:nvSpPr>
        <dsp:cNvPr id="0" name=""/>
        <dsp:cNvSpPr/>
      </dsp:nvSpPr>
      <dsp:spPr>
        <a:xfrm>
          <a:off x="0" y="1986297"/>
          <a:ext cx="4038600" cy="28079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526995"/>
                <a:satOff val="-42571"/>
                <a:lumOff val="5008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526995"/>
                <a:satOff val="-42571"/>
                <a:lumOff val="5008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526995"/>
                <a:satOff val="-42571"/>
                <a:lumOff val="500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Electricity Rates  </a:t>
          </a:r>
        </a:p>
      </dsp:txBody>
      <dsp:txXfrm>
        <a:off x="13707" y="2000004"/>
        <a:ext cx="4011186" cy="253385"/>
      </dsp:txXfrm>
    </dsp:sp>
    <dsp:sp modelId="{71F505DE-9D0C-4E6B-AB37-9F5F817BE15B}">
      <dsp:nvSpPr>
        <dsp:cNvPr id="0" name=""/>
        <dsp:cNvSpPr/>
      </dsp:nvSpPr>
      <dsp:spPr>
        <a:xfrm>
          <a:off x="0" y="2301657"/>
          <a:ext cx="4038600" cy="28079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395247"/>
                <a:satOff val="-31928"/>
                <a:lumOff val="3756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395247"/>
                <a:satOff val="-31928"/>
                <a:lumOff val="3756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395247"/>
                <a:satOff val="-31928"/>
                <a:lumOff val="375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Lack of Financing Options</a:t>
          </a:r>
        </a:p>
      </dsp:txBody>
      <dsp:txXfrm>
        <a:off x="13707" y="2315364"/>
        <a:ext cx="4011186" cy="253385"/>
      </dsp:txXfrm>
    </dsp:sp>
    <dsp:sp modelId="{5DDAD277-5E56-4538-8591-C049742D268A}">
      <dsp:nvSpPr>
        <dsp:cNvPr id="0" name=""/>
        <dsp:cNvSpPr/>
      </dsp:nvSpPr>
      <dsp:spPr>
        <a:xfrm>
          <a:off x="0" y="2617017"/>
          <a:ext cx="4038600" cy="28079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263498"/>
                <a:satOff val="-21285"/>
                <a:lumOff val="25043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263498"/>
                <a:satOff val="-21285"/>
                <a:lumOff val="25043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263498"/>
                <a:satOff val="-21285"/>
                <a:lumOff val="250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Different Charging Standards </a:t>
          </a:r>
        </a:p>
      </dsp:txBody>
      <dsp:txXfrm>
        <a:off x="13707" y="2630724"/>
        <a:ext cx="4011186" cy="253385"/>
      </dsp:txXfrm>
    </dsp:sp>
    <dsp:sp modelId="{04B77936-C724-441E-9A32-FA0BE2E0DF7E}">
      <dsp:nvSpPr>
        <dsp:cNvPr id="0" name=""/>
        <dsp:cNvSpPr/>
      </dsp:nvSpPr>
      <dsp:spPr>
        <a:xfrm>
          <a:off x="0" y="2932377"/>
          <a:ext cx="4038600" cy="28079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131749"/>
                <a:satOff val="-10643"/>
                <a:lumOff val="1252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131749"/>
                <a:satOff val="-10643"/>
                <a:lumOff val="1252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131749"/>
                <a:satOff val="-10643"/>
                <a:lumOff val="125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Lithium-ion Battery Production and Recycling</a:t>
          </a:r>
        </a:p>
      </dsp:txBody>
      <dsp:txXfrm>
        <a:off x="13707" y="2946084"/>
        <a:ext cx="4011186" cy="2533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C2C3A-EAE7-4EE9-A426-3F0DA92490FB}">
      <dsp:nvSpPr>
        <dsp:cNvPr id="0" name=""/>
        <dsp:cNvSpPr/>
      </dsp:nvSpPr>
      <dsp:spPr>
        <a:xfrm>
          <a:off x="0" y="1414"/>
          <a:ext cx="4038600" cy="3702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Sales and Fleet Purchase Requirements</a:t>
          </a:r>
        </a:p>
      </dsp:txBody>
      <dsp:txXfrm>
        <a:off x="18076" y="19490"/>
        <a:ext cx="4002448" cy="334146"/>
      </dsp:txXfrm>
    </dsp:sp>
    <dsp:sp modelId="{F46D9B7E-4E88-4CF9-B421-34D59FDEBA21}">
      <dsp:nvSpPr>
        <dsp:cNvPr id="0" name=""/>
        <dsp:cNvSpPr/>
      </dsp:nvSpPr>
      <dsp:spPr>
        <a:xfrm>
          <a:off x="0" y="383398"/>
          <a:ext cx="4038600" cy="370298"/>
        </a:xfrm>
        <a:prstGeom prst="roundRect">
          <a:avLst/>
        </a:prstGeom>
        <a:gradFill rotWithShape="0">
          <a:gsLst>
            <a:gs pos="0">
              <a:schemeClr val="accent2">
                <a:hueOff val="-998786"/>
                <a:satOff val="3204"/>
                <a:lumOff val="2525"/>
                <a:alphaOff val="0"/>
                <a:tint val="50000"/>
                <a:satMod val="300000"/>
              </a:schemeClr>
            </a:gs>
            <a:gs pos="35000">
              <a:schemeClr val="accent2">
                <a:hueOff val="-998786"/>
                <a:satOff val="3204"/>
                <a:lumOff val="2525"/>
                <a:alphaOff val="0"/>
                <a:tint val="37000"/>
                <a:satMod val="300000"/>
              </a:schemeClr>
            </a:gs>
            <a:gs pos="100000">
              <a:schemeClr val="accent2">
                <a:hueOff val="-998786"/>
                <a:satOff val="3204"/>
                <a:lumOff val="25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Zero-Emission Vehicle and Infrastructure Purchase Incentives</a:t>
          </a:r>
        </a:p>
      </dsp:txBody>
      <dsp:txXfrm>
        <a:off x="18076" y="401474"/>
        <a:ext cx="4002448" cy="334146"/>
      </dsp:txXfrm>
    </dsp:sp>
    <dsp:sp modelId="{C16829DF-14BD-4461-B23F-989BD04D0993}">
      <dsp:nvSpPr>
        <dsp:cNvPr id="0" name=""/>
        <dsp:cNvSpPr/>
      </dsp:nvSpPr>
      <dsp:spPr>
        <a:xfrm>
          <a:off x="0" y="765382"/>
          <a:ext cx="4038600" cy="370298"/>
        </a:xfrm>
        <a:prstGeom prst="roundRect">
          <a:avLst/>
        </a:prstGeom>
        <a:gradFill rotWithShape="0">
          <a:gsLst>
            <a:gs pos="0">
              <a:schemeClr val="accent2">
                <a:hueOff val="-1997572"/>
                <a:satOff val="6409"/>
                <a:lumOff val="5049"/>
                <a:alphaOff val="0"/>
                <a:tint val="50000"/>
                <a:satMod val="300000"/>
              </a:schemeClr>
            </a:gs>
            <a:gs pos="35000">
              <a:schemeClr val="accent2">
                <a:hueOff val="-1997572"/>
                <a:satOff val="6409"/>
                <a:lumOff val="5049"/>
                <a:alphaOff val="0"/>
                <a:tint val="37000"/>
                <a:satMod val="300000"/>
              </a:schemeClr>
            </a:gs>
            <a:gs pos="100000">
              <a:schemeClr val="accent2">
                <a:hueOff val="-1997572"/>
                <a:satOff val="6409"/>
                <a:lumOff val="50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Work With and Regulate Utilities</a:t>
          </a:r>
        </a:p>
      </dsp:txBody>
      <dsp:txXfrm>
        <a:off x="18076" y="783458"/>
        <a:ext cx="4002448" cy="334146"/>
      </dsp:txXfrm>
    </dsp:sp>
    <dsp:sp modelId="{B4A833FD-3D60-484A-832B-BAD606C1427F}">
      <dsp:nvSpPr>
        <dsp:cNvPr id="0" name=""/>
        <dsp:cNvSpPr/>
      </dsp:nvSpPr>
      <dsp:spPr>
        <a:xfrm>
          <a:off x="0" y="1147366"/>
          <a:ext cx="4038600" cy="370298"/>
        </a:xfrm>
        <a:prstGeom prst="roundRect">
          <a:avLst/>
        </a:prstGeom>
        <a:gradFill rotWithShape="0">
          <a:gsLst>
            <a:gs pos="0">
              <a:schemeClr val="accent2">
                <a:hueOff val="-2996358"/>
                <a:satOff val="9613"/>
                <a:lumOff val="7574"/>
                <a:alphaOff val="0"/>
                <a:tint val="50000"/>
                <a:satMod val="300000"/>
              </a:schemeClr>
            </a:gs>
            <a:gs pos="35000">
              <a:schemeClr val="accent2">
                <a:hueOff val="-2996358"/>
                <a:satOff val="9613"/>
                <a:lumOff val="7574"/>
                <a:alphaOff val="0"/>
                <a:tint val="37000"/>
                <a:satMod val="300000"/>
              </a:schemeClr>
            </a:gs>
            <a:gs pos="100000">
              <a:schemeClr val="accent2">
                <a:hueOff val="-2996358"/>
                <a:satOff val="9613"/>
                <a:lumOff val="75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Mobilize Private Capital to Finance Fleet Conversions</a:t>
          </a:r>
        </a:p>
      </dsp:txBody>
      <dsp:txXfrm>
        <a:off x="18076" y="1165442"/>
        <a:ext cx="4002448" cy="334146"/>
      </dsp:txXfrm>
    </dsp:sp>
    <dsp:sp modelId="{5CCD4DB5-11C9-4663-AE03-28C5C3C666BE}">
      <dsp:nvSpPr>
        <dsp:cNvPr id="0" name=""/>
        <dsp:cNvSpPr/>
      </dsp:nvSpPr>
      <dsp:spPr>
        <a:xfrm>
          <a:off x="0" y="1529350"/>
          <a:ext cx="4038600" cy="370298"/>
        </a:xfrm>
        <a:prstGeom prst="roundRect">
          <a:avLst/>
        </a:prstGeom>
        <a:gradFill rotWithShape="0">
          <a:gsLst>
            <a:gs pos="0">
              <a:schemeClr val="accent2">
                <a:hueOff val="-3995144"/>
                <a:satOff val="12818"/>
                <a:lumOff val="10098"/>
                <a:alphaOff val="0"/>
                <a:tint val="50000"/>
                <a:satMod val="300000"/>
              </a:schemeClr>
            </a:gs>
            <a:gs pos="35000">
              <a:schemeClr val="accent2">
                <a:hueOff val="-3995144"/>
                <a:satOff val="12818"/>
                <a:lumOff val="10098"/>
                <a:alphaOff val="0"/>
                <a:tint val="37000"/>
                <a:satMod val="300000"/>
              </a:schemeClr>
            </a:gs>
            <a:gs pos="100000">
              <a:schemeClr val="accent2">
                <a:hueOff val="-3995144"/>
                <a:satOff val="12818"/>
                <a:lumOff val="10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Conduct Outreach and Education</a:t>
          </a:r>
        </a:p>
      </dsp:txBody>
      <dsp:txXfrm>
        <a:off x="18076" y="1547426"/>
        <a:ext cx="4002448" cy="334146"/>
      </dsp:txXfrm>
    </dsp:sp>
    <dsp:sp modelId="{8D59C140-ADB2-4579-840C-20A34B8DF54E}">
      <dsp:nvSpPr>
        <dsp:cNvPr id="0" name=""/>
        <dsp:cNvSpPr/>
      </dsp:nvSpPr>
      <dsp:spPr>
        <a:xfrm>
          <a:off x="0" y="1911335"/>
          <a:ext cx="4038600" cy="370298"/>
        </a:xfrm>
        <a:prstGeom prst="roundRect">
          <a:avLst/>
        </a:prstGeom>
        <a:gradFill rotWithShape="0">
          <a:gsLst>
            <a:gs pos="0">
              <a:schemeClr val="accent2">
                <a:hueOff val="-4993930"/>
                <a:satOff val="16023"/>
                <a:lumOff val="12623"/>
                <a:alphaOff val="0"/>
                <a:tint val="50000"/>
                <a:satMod val="300000"/>
              </a:schemeClr>
            </a:gs>
            <a:gs pos="35000">
              <a:schemeClr val="accent2">
                <a:hueOff val="-4993930"/>
                <a:satOff val="16023"/>
                <a:lumOff val="12623"/>
                <a:alphaOff val="0"/>
                <a:tint val="37000"/>
                <a:satMod val="300000"/>
              </a:schemeClr>
            </a:gs>
            <a:gs pos="100000">
              <a:schemeClr val="accent2">
                <a:hueOff val="-4993930"/>
                <a:satOff val="16023"/>
                <a:lumOff val="126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Ensure Economic Equity for Workers</a:t>
          </a:r>
        </a:p>
      </dsp:txBody>
      <dsp:txXfrm>
        <a:off x="18076" y="1929411"/>
        <a:ext cx="4002448" cy="334146"/>
      </dsp:txXfrm>
    </dsp:sp>
    <dsp:sp modelId="{322CA6DE-8ED8-4A8C-A1FB-0F22B143AEC6}">
      <dsp:nvSpPr>
        <dsp:cNvPr id="0" name=""/>
        <dsp:cNvSpPr/>
      </dsp:nvSpPr>
      <dsp:spPr>
        <a:xfrm>
          <a:off x="0" y="2293319"/>
          <a:ext cx="4038600" cy="370298"/>
        </a:xfrm>
        <a:prstGeom prst="roundRect">
          <a:avLst/>
        </a:prstGeom>
        <a:gradFill rotWithShape="0">
          <a:gsLst>
            <a:gs pos="0">
              <a:schemeClr val="accent2">
                <a:hueOff val="-5992716"/>
                <a:satOff val="19227"/>
                <a:lumOff val="15147"/>
                <a:alphaOff val="0"/>
                <a:tint val="50000"/>
                <a:satMod val="300000"/>
              </a:schemeClr>
            </a:gs>
            <a:gs pos="35000">
              <a:schemeClr val="accent2">
                <a:hueOff val="-5992716"/>
                <a:satOff val="19227"/>
                <a:lumOff val="15147"/>
                <a:alphaOff val="0"/>
                <a:tint val="37000"/>
                <a:satMod val="300000"/>
              </a:schemeClr>
            </a:gs>
            <a:gs pos="100000">
              <a:schemeClr val="accent2">
                <a:hueOff val="-5992716"/>
                <a:satOff val="19227"/>
                <a:lumOff val="151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Conduct Community Air Monitoring </a:t>
          </a:r>
        </a:p>
      </dsp:txBody>
      <dsp:txXfrm>
        <a:off x="18076" y="2311395"/>
        <a:ext cx="4002448" cy="334146"/>
      </dsp:txXfrm>
    </dsp:sp>
    <dsp:sp modelId="{7DFA5BCA-085F-4DB5-94D8-560064474CA9}">
      <dsp:nvSpPr>
        <dsp:cNvPr id="0" name=""/>
        <dsp:cNvSpPr/>
      </dsp:nvSpPr>
      <dsp:spPr>
        <a:xfrm>
          <a:off x="0" y="2675303"/>
          <a:ext cx="4038600" cy="370298"/>
        </a:xfrm>
        <a:prstGeom prst="roundRect">
          <a:avLst/>
        </a:prstGeom>
        <a:gradFill rotWithShape="0">
          <a:gsLst>
            <a:gs pos="0">
              <a:schemeClr val="accent2">
                <a:hueOff val="-6991502"/>
                <a:satOff val="22431"/>
                <a:lumOff val="17672"/>
                <a:alphaOff val="0"/>
                <a:tint val="50000"/>
                <a:satMod val="300000"/>
              </a:schemeClr>
            </a:gs>
            <a:gs pos="35000">
              <a:schemeClr val="accent2">
                <a:hueOff val="-6991502"/>
                <a:satOff val="22431"/>
                <a:lumOff val="17672"/>
                <a:alphaOff val="0"/>
                <a:tint val="37000"/>
                <a:satMod val="300000"/>
              </a:schemeClr>
            </a:gs>
            <a:gs pos="100000">
              <a:schemeClr val="accent2">
                <a:hueOff val="-6991502"/>
                <a:satOff val="22431"/>
                <a:lumOff val="176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Plan for Public Charging and Hydrogen Fueling Infrastructure</a:t>
          </a:r>
        </a:p>
      </dsp:txBody>
      <dsp:txXfrm>
        <a:off x="18076" y="2693379"/>
        <a:ext cx="4002448" cy="334146"/>
      </dsp:txXfrm>
    </dsp:sp>
    <dsp:sp modelId="{6C602145-40C8-4F68-A8D7-E955EE19B59E}">
      <dsp:nvSpPr>
        <dsp:cNvPr id="0" name=""/>
        <dsp:cNvSpPr/>
      </dsp:nvSpPr>
      <dsp:spPr>
        <a:xfrm>
          <a:off x="0" y="3057287"/>
          <a:ext cx="4038600" cy="370298"/>
        </a:xfrm>
        <a:prstGeom prst="roundRect">
          <a:avLst/>
        </a:prstGeom>
        <a:gradFill rotWithShape="0">
          <a:gsLst>
            <a:gs pos="0">
              <a:schemeClr val="accent2">
                <a:hueOff val="-7990288"/>
                <a:satOff val="25636"/>
                <a:lumOff val="20196"/>
                <a:alphaOff val="0"/>
                <a:tint val="50000"/>
                <a:satMod val="300000"/>
              </a:schemeClr>
            </a:gs>
            <a:gs pos="35000">
              <a:schemeClr val="accent2">
                <a:hueOff val="-7990288"/>
                <a:satOff val="25636"/>
                <a:lumOff val="20196"/>
                <a:alphaOff val="0"/>
                <a:tint val="37000"/>
                <a:satMod val="300000"/>
              </a:schemeClr>
            </a:gs>
            <a:gs pos="100000">
              <a:schemeClr val="accent2">
                <a:hueOff val="-7990288"/>
                <a:satOff val="25636"/>
                <a:lumOff val="20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Continue Multi-State Research and Policy Evaluation</a:t>
          </a:r>
        </a:p>
      </dsp:txBody>
      <dsp:txXfrm>
        <a:off x="18076" y="3075363"/>
        <a:ext cx="4002448" cy="334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8A6F2-DD5C-40E5-87F8-C2DF158C5A7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136BD-7B79-450C-81E8-22F777A14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hotograph">
            <a:extLst>
              <a:ext uri="{FF2B5EF4-FFF2-40B4-BE49-F238E27FC236}">
                <a16:creationId xmlns:a16="http://schemas.microsoft.com/office/drawing/2014/main" id="{58ECFCAF-4A9C-4E55-93DB-12DEE1B65F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1"/>
            <a:ext cx="92964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98A065AF-DFAB-4462-8044-54E9D6EB4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69182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68554C-9F1A-4AEB-8783-5BF500ABFE63}"/>
              </a:ext>
            </a:extLst>
          </p:cNvPr>
          <p:cNvCxnSpPr/>
          <p:nvPr userDrawn="1"/>
        </p:nvCxnSpPr>
        <p:spPr>
          <a:xfrm>
            <a:off x="1524000" y="2114550"/>
            <a:ext cx="6019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5965A1D-98CB-4228-A713-C6B24608521B}"/>
              </a:ext>
            </a:extLst>
          </p:cNvPr>
          <p:cNvGrpSpPr/>
          <p:nvPr userDrawn="1"/>
        </p:nvGrpSpPr>
        <p:grpSpPr>
          <a:xfrm>
            <a:off x="1693636" y="3943351"/>
            <a:ext cx="5756728" cy="561803"/>
            <a:chOff x="1602734" y="5257800"/>
            <a:chExt cx="6363794" cy="7490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1D1014-EF9A-46B4-B1ED-9380DE2A9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2734" y="5257800"/>
              <a:ext cx="2567170" cy="749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49251C-85D0-4F8C-A108-49813EF95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471" y="5257800"/>
              <a:ext cx="3741057" cy="726766"/>
            </a:xfrm>
            <a:prstGeom prst="rect">
              <a:avLst/>
            </a:prstGeom>
          </p:spPr>
        </p:pic>
      </p:grpSp>
      <p:sp>
        <p:nvSpPr>
          <p:cNvPr id="10" name="Subtitle 4">
            <a:extLst>
              <a:ext uri="{FF2B5EF4-FFF2-40B4-BE49-F238E27FC236}">
                <a16:creationId xmlns:a16="http://schemas.microsoft.com/office/drawing/2014/main" id="{DC3528A8-450B-4591-AC0C-38C748B2F86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9100" y="2335286"/>
            <a:ext cx="8229600" cy="1102519"/>
          </a:xfrm>
        </p:spPr>
        <p:txBody>
          <a:bodyPr>
            <a:normAutofit fontScale="92500" lnSpcReduction="20000"/>
          </a:bodyPr>
          <a:lstStyle>
            <a:lvl1pPr marL="0" indent="0">
              <a:buNone/>
              <a:defRPr/>
            </a:lvl1pPr>
          </a:lstStyle>
          <a:p>
            <a:r>
              <a:rPr lang="en-US" sz="240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DB525-4EBB-4576-BD34-47734ED49C40}"/>
              </a:ext>
            </a:extLst>
          </p:cNvPr>
          <p:cNvSpPr/>
          <p:nvPr userDrawn="1"/>
        </p:nvSpPr>
        <p:spPr>
          <a:xfrm>
            <a:off x="-76200" y="4652010"/>
            <a:ext cx="9296400" cy="205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TAG THIS PRESENTATION @DOEE_DC</a:t>
            </a:r>
          </a:p>
        </p:txBody>
      </p:sp>
    </p:spTree>
    <p:extLst>
      <p:ext uri="{BB962C8B-B14F-4D97-AF65-F5344CB8AC3E}">
        <p14:creationId xmlns:p14="http://schemas.microsoft.com/office/powerpoint/2010/main" val="126818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8363"/>
            <a:ext cx="9144000" cy="462287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86600" y="477528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768852"/>
            <a:ext cx="463296" cy="274320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B5FF3-61FC-4D45-B141-5A43B152EC6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4767263"/>
            <a:ext cx="685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C002-5CE5-4EC2-A343-F5C003F303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857250"/>
            <a:ext cx="762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0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8363"/>
            <a:ext cx="9144000" cy="462287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86600" y="477528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768852"/>
            <a:ext cx="463296" cy="274320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B5FF3-61FC-4D45-B141-5A43B152EC6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4767263"/>
            <a:ext cx="685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C002-5CE5-4EC2-A343-F5C003F303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629400" y="171450"/>
            <a:ext cx="0" cy="4400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65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8363"/>
            <a:ext cx="9144000" cy="462287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86600" y="477528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768852"/>
            <a:ext cx="463296" cy="274320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B5FF3-61FC-4D45-B141-5A43B152EC6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4767263"/>
            <a:ext cx="685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C002-5CE5-4EC2-A343-F5C003F303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857250"/>
            <a:ext cx="762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3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8363"/>
            <a:ext cx="9144000" cy="462287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86600" y="477528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768852"/>
            <a:ext cx="463296" cy="274320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B5FF3-61FC-4D45-B141-5A43B152EC6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4767263"/>
            <a:ext cx="685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C002-5CE5-4EC2-A343-F5C003F30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38363"/>
            <a:ext cx="9144000" cy="462287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086600" y="477528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768852"/>
            <a:ext cx="463296" cy="274320"/>
          </a:xfrm>
          <a:prstGeom prst="rect">
            <a:avLst/>
          </a:prstGeom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B5FF3-61FC-4D45-B141-5A43B152EC6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4767263"/>
            <a:ext cx="685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C002-5CE5-4EC2-A343-F5C003F303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857250"/>
            <a:ext cx="762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45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738363"/>
            <a:ext cx="9144000" cy="462287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86600" y="477528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768852"/>
            <a:ext cx="463296" cy="274320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B5FF3-61FC-4D45-B141-5A43B152EC6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4767263"/>
            <a:ext cx="685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C002-5CE5-4EC2-A343-F5C003F303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9600" y="857250"/>
            <a:ext cx="762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38363"/>
            <a:ext cx="9144000" cy="462287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86600" y="477528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768852"/>
            <a:ext cx="463296" cy="27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B5FF3-61FC-4D45-B141-5A43B152EC6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4767263"/>
            <a:ext cx="685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C002-5CE5-4EC2-A343-F5C003F303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857250"/>
            <a:ext cx="762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0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738363"/>
            <a:ext cx="9144000" cy="462287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086600" y="477528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768852"/>
            <a:ext cx="463296" cy="274320"/>
          </a:xfrm>
          <a:prstGeom prst="rect">
            <a:avLst/>
          </a:prstGeom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B5FF3-61FC-4D45-B141-5A43B152EC6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4767263"/>
            <a:ext cx="685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C002-5CE5-4EC2-A343-F5C003F303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857250"/>
            <a:ext cx="762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2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38363"/>
            <a:ext cx="9144000" cy="462287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086600" y="477528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768852"/>
            <a:ext cx="463296" cy="274320"/>
          </a:xfrm>
          <a:prstGeom prst="rect">
            <a:avLst/>
          </a:prstGeom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B5FF3-61FC-4D45-B141-5A43B152EC6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4767263"/>
            <a:ext cx="685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C002-5CE5-4EC2-A343-F5C003F303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08585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3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38363"/>
            <a:ext cx="9144000" cy="462287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086600" y="477528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768852"/>
            <a:ext cx="463296" cy="274320"/>
          </a:xfrm>
          <a:prstGeom prst="rect">
            <a:avLst/>
          </a:prstGeom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B5FF3-61FC-4D45-B141-5A43B152EC6C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4767263"/>
            <a:ext cx="685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C002-5CE5-4EC2-A343-F5C003F303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28800" y="4000500"/>
            <a:ext cx="5486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5FF3-61FC-4D45-B141-5A43B152EC6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scaum.org/files/mhd-zev-input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nescaum.org/documents/mhdv-zev-mou_12-14-202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nescaum.org/documents/mhd-zev-action-plan-public-draft-03-10-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EB8F-B741-4AA9-BFBF-8F8BAE248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1464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Clearing The Air</a:t>
            </a:r>
            <a:br>
              <a:rPr lang="en-US" dirty="0"/>
            </a:br>
            <a:r>
              <a:rPr lang="en-US" sz="3600" dirty="0"/>
              <a:t>Z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WordVisi_MSFontService"/>
              </a:rPr>
              <a:t>ero Emission Vehicle Draft Regional Action Plan (for Medium- and Heavy-duty Fleets)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62026-1819-4CDD-A89E-520EDCA6CDD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57200" y="2266949"/>
            <a:ext cx="8229600" cy="121920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accent2"/>
                </a:solidFill>
              </a:rPr>
              <a:t>Joseph Jakuta, Branch Chief, Air Quality Planning</a:t>
            </a:r>
          </a:p>
          <a:p>
            <a:pPr marL="0" indent="0" algn="ctr">
              <a:buNone/>
            </a:pPr>
            <a:r>
              <a:rPr lang="en-US">
                <a:solidFill>
                  <a:schemeClr val="accent2"/>
                </a:solidFill>
              </a:rPr>
              <a:t>March 15, 2022</a:t>
            </a:r>
          </a:p>
        </p:txBody>
      </p:sp>
    </p:spTree>
    <p:extLst>
      <p:ext uri="{BB962C8B-B14F-4D97-AF65-F5344CB8AC3E}">
        <p14:creationId xmlns:p14="http://schemas.microsoft.com/office/powerpoint/2010/main" val="424679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DD0D-430F-46D1-9DFB-05FFFA7A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766"/>
            <a:ext cx="8229600" cy="857250"/>
          </a:xfrm>
        </p:spPr>
        <p:txBody>
          <a:bodyPr/>
          <a:lstStyle/>
          <a:p>
            <a:r>
              <a:rPr lang="en-US" dirty="0"/>
              <a:t>MHD ZEV Recommendations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45F7870-2AD0-4B42-A614-3BCCDD11D53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8259979"/>
              </p:ext>
            </p:extLst>
          </p:nvPr>
        </p:nvGraphicFramePr>
        <p:xfrm>
          <a:off x="457200" y="1200150"/>
          <a:ext cx="4038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Content Placeholder 14" descr="An electric street sweeper">
            <a:extLst>
              <a:ext uri="{FF2B5EF4-FFF2-40B4-BE49-F238E27FC236}">
                <a16:creationId xmlns:a16="http://schemas.microsoft.com/office/drawing/2014/main" id="{95278572-4B06-4B72-880E-BA6EA3914E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b="1246"/>
          <a:stretch/>
        </p:blipFill>
        <p:spPr>
          <a:xfrm flipH="1">
            <a:off x="4836431" y="1200150"/>
            <a:ext cx="3662137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1AC1-2F24-44E0-ADA0-B4BC5344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76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MHD ZEV Action Plan Schedule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F2C455-8049-4243-91DA-523BF7892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428992"/>
              </p:ext>
            </p:extLst>
          </p:nvPr>
        </p:nvGraphicFramePr>
        <p:xfrm>
          <a:off x="457200" y="120015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591025102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401536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58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March 8,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Draft Action Plan Public Release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21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April 21,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End of Public 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34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May 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States Review Draft with Public 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34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May 20,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Final State Review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22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May 30,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Action Plan Released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09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C6C9E6-3B76-4314-932C-C9AA60A3C89F}"/>
              </a:ext>
            </a:extLst>
          </p:cNvPr>
          <p:cNvSpPr txBox="1"/>
          <p:nvPr/>
        </p:nvSpPr>
        <p:spPr>
          <a:xfrm>
            <a:off x="457200" y="357401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submit all comments directly to NESCAUM at:</a:t>
            </a:r>
          </a:p>
          <a:p>
            <a:r>
              <a:rPr lang="en-US" dirty="0">
                <a:hlinkClick r:id="rId2"/>
              </a:rPr>
              <a:t>https://www.nescaum.org/files/mhd-zev-input.php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98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3908-CEF3-4A91-88F0-9CA3BA86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763"/>
            <a:ext cx="8229600" cy="857250"/>
          </a:xfrm>
        </p:spPr>
        <p:txBody>
          <a:bodyPr/>
          <a:lstStyle/>
          <a:p>
            <a:r>
              <a:rPr lang="en-US"/>
              <a:t>Comments/Questions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7745AC-C878-4E8C-B34F-4D59B6254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37" y="1007488"/>
            <a:ext cx="8096250" cy="2590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7251B-E788-41F3-A217-15D72D80DD43}"/>
              </a:ext>
            </a:extLst>
          </p:cNvPr>
          <p:cNvSpPr txBox="1"/>
          <p:nvPr/>
        </p:nvSpPr>
        <p:spPr>
          <a:xfrm>
            <a:off x="1210734" y="3766680"/>
            <a:ext cx="416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Joseph Jakuta – joseph.jakuta@dc.gov</a:t>
            </a:r>
          </a:p>
        </p:txBody>
      </p:sp>
    </p:spTree>
    <p:extLst>
      <p:ext uri="{BB962C8B-B14F-4D97-AF65-F5344CB8AC3E}">
        <p14:creationId xmlns:p14="http://schemas.microsoft.com/office/powerpoint/2010/main" val="351705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F9E4-6990-49F7-856E-F0B18743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61"/>
            <a:ext cx="8229600" cy="857250"/>
          </a:xfrm>
        </p:spPr>
        <p:txBody>
          <a:bodyPr/>
          <a:lstStyle/>
          <a:p>
            <a:r>
              <a:rPr lang="en-US"/>
              <a:t>What is an MHD?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7792512-6B5C-4F92-9F20-E1CF2672F2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5" y="1730404"/>
            <a:ext cx="7556410" cy="28225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C70B-5772-469D-934C-3F5F78EC7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/>
              <a:t>Types of Vehicles that are Medium or Heavy Duty</a:t>
            </a:r>
          </a:p>
        </p:txBody>
      </p:sp>
    </p:spTree>
    <p:extLst>
      <p:ext uri="{BB962C8B-B14F-4D97-AF65-F5344CB8AC3E}">
        <p14:creationId xmlns:p14="http://schemas.microsoft.com/office/powerpoint/2010/main" val="150387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349C-01EF-47B4-9DA3-18F3FE4A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7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Emissions of MHDs in the District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C712EFD-D3CE-4C6E-B202-324CFD135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"/>
          <a:stretch/>
        </p:blipFill>
        <p:spPr>
          <a:xfrm>
            <a:off x="457200" y="914797"/>
            <a:ext cx="8229600" cy="3714353"/>
          </a:xfrm>
        </p:spPr>
      </p:pic>
    </p:spTree>
    <p:extLst>
      <p:ext uri="{BB962C8B-B14F-4D97-AF65-F5344CB8AC3E}">
        <p14:creationId xmlns:p14="http://schemas.microsoft.com/office/powerpoint/2010/main" val="121794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426F-EAB5-4C43-A26D-5164D792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470"/>
            <a:ext cx="8229600" cy="857250"/>
          </a:xfrm>
        </p:spPr>
        <p:txBody>
          <a:bodyPr/>
          <a:lstStyle/>
          <a:p>
            <a:r>
              <a:rPr lang="en-US" dirty="0"/>
              <a:t>MHD ZEV MOU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05B71-8710-401C-908C-13D20110C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4861"/>
            <a:ext cx="8229600" cy="27666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Medium-Heavy Duty Zero Emission Vehicle Memorandum of Understanding (MHD ZEV MOU)</a:t>
            </a:r>
          </a:p>
          <a:p>
            <a:pPr lvl="1"/>
            <a:r>
              <a:rPr lang="en-US" dirty="0"/>
              <a:t>Currently signed by the District, 15 states, and Quebec</a:t>
            </a:r>
          </a:p>
          <a:p>
            <a:pPr lvl="1"/>
            <a:r>
              <a:rPr lang="en-US" dirty="0"/>
              <a:t>Agrees to, among other things: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View the full MOU: </a:t>
            </a:r>
            <a:r>
              <a:rPr lang="en-US" sz="2300" dirty="0">
                <a:hlinkClick r:id="rId2"/>
              </a:rPr>
              <a:t>https://www.nescaum.org/documents/mhdv-zev-mou_12-14-2021.pdf</a:t>
            </a:r>
            <a:r>
              <a:rPr lang="en-US" sz="2300" dirty="0"/>
              <a:t> </a:t>
            </a: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41CA369-6DF4-4C2A-AE6D-CE7DF590E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573711"/>
              </p:ext>
            </p:extLst>
          </p:nvPr>
        </p:nvGraphicFramePr>
        <p:xfrm>
          <a:off x="0" y="1790153"/>
          <a:ext cx="9067800" cy="144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37012B0-A02B-44DA-A571-A8453674B6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3528569"/>
            <a:ext cx="4724400" cy="11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4C76-3BE2-45AE-977B-6CBEEA70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724"/>
            <a:ext cx="8229600" cy="857250"/>
          </a:xfrm>
        </p:spPr>
        <p:txBody>
          <a:bodyPr/>
          <a:lstStyle/>
          <a:p>
            <a:r>
              <a:rPr lang="en-US" dirty="0"/>
              <a:t>MHD ZEV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8329B-CB09-4E6A-BF4E-8DC2BFF5A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1540"/>
            <a:ext cx="8229600" cy="165006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/>
              <a:t>Draft action plan was released on March 9, 2022</a:t>
            </a:r>
          </a:p>
          <a:p>
            <a:r>
              <a:rPr lang="en-US" dirty="0"/>
              <a:t>Draft Action Plan Available Here: </a:t>
            </a:r>
            <a:r>
              <a:rPr lang="en-US" dirty="0">
                <a:hlinkClick r:id="rId2"/>
              </a:rPr>
              <a:t>https://www.nescaum.org/documents/mhd-zev-action-plan-public-draft-03-10-2022.pdf</a:t>
            </a:r>
            <a:r>
              <a:rPr lang="en-US" dirty="0"/>
              <a:t> </a:t>
            </a:r>
          </a:p>
          <a:p>
            <a:r>
              <a:rPr lang="en-US" dirty="0"/>
              <a:t>Action Plan process managed by the Northeast States for Coordinated Air Use Management (NESCAUM)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402335-325A-4929-B5EC-899E0E77B595}"/>
              </a:ext>
            </a:extLst>
          </p:cNvPr>
          <p:cNvGrpSpPr/>
          <p:nvPr/>
        </p:nvGrpSpPr>
        <p:grpSpPr>
          <a:xfrm>
            <a:off x="1610680" y="2539804"/>
            <a:ext cx="5922641" cy="2165546"/>
            <a:chOff x="914400" y="2087618"/>
            <a:chExt cx="6937236" cy="2536521"/>
          </a:xfrm>
        </p:grpSpPr>
        <p:pic>
          <p:nvPicPr>
            <p:cNvPr id="6" name="Picture 5" descr="A yellow school bus parked in a parking lot&#10;&#10;Description automatically generated with medium confidence">
              <a:extLst>
                <a:ext uri="{FF2B5EF4-FFF2-40B4-BE49-F238E27FC236}">
                  <a16:creationId xmlns:a16="http://schemas.microsoft.com/office/drawing/2014/main" id="{9FD3207C-1CE2-41ED-8840-2FB0FD254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8" t="12321" r="11111" b="7789"/>
            <a:stretch/>
          </p:blipFill>
          <p:spPr>
            <a:xfrm>
              <a:off x="4422636" y="2087618"/>
              <a:ext cx="3429000" cy="2536521"/>
            </a:xfrm>
            <a:prstGeom prst="rect">
              <a:avLst/>
            </a:prstGeom>
          </p:spPr>
        </p:pic>
        <p:pic>
          <p:nvPicPr>
            <p:cNvPr id="8" name="Picture 7" descr="A picture containing truck, red&#10;&#10;Description automatically generated">
              <a:extLst>
                <a:ext uri="{FF2B5EF4-FFF2-40B4-BE49-F238E27FC236}">
                  <a16:creationId xmlns:a16="http://schemas.microsoft.com/office/drawing/2014/main" id="{9F92EB37-FAFB-435F-AA10-77EF226B2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b="8519"/>
            <a:stretch/>
          </p:blipFill>
          <p:spPr>
            <a:xfrm>
              <a:off x="914400" y="2087618"/>
              <a:ext cx="3491567" cy="2536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03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6C1C-AAA5-4A5E-8887-B7A22B41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306"/>
            <a:ext cx="8229600" cy="857250"/>
          </a:xfrm>
        </p:spPr>
        <p:txBody>
          <a:bodyPr/>
          <a:lstStyle/>
          <a:p>
            <a:r>
              <a:rPr lang="en-US" dirty="0"/>
              <a:t>MHD ZEV Stakeholder Process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A8A961-6244-4875-BE46-5FA1B00B2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495308"/>
              </p:ext>
            </p:extLst>
          </p:nvPr>
        </p:nvGraphicFramePr>
        <p:xfrm>
          <a:off x="457200" y="1200151"/>
          <a:ext cx="41148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98CC9D7F-B5CF-4B6F-812B-41656DBA1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784112"/>
              </p:ext>
            </p:extLst>
          </p:nvPr>
        </p:nvGraphicFramePr>
        <p:xfrm>
          <a:off x="4590738" y="1200151"/>
          <a:ext cx="3943662" cy="267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2283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CC38-141E-4F93-BDE0-014FFDB3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6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/>
              <a:t>MHD ZEV Equity Considerations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127BC1-EC9C-4051-B37F-5034C4DD9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593991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12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75E65E-AB24-48BC-9FAB-21A66A61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25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MHD ZEV Technology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94C0560-EC47-4964-BC32-9214A0929C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6927305"/>
              </p:ext>
            </p:extLst>
          </p:nvPr>
        </p:nvGraphicFramePr>
        <p:xfrm>
          <a:off x="457200" y="1200151"/>
          <a:ext cx="4038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06FE16-4EC8-4B08-9AE3-FB2EC6058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1066799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Battery Prices are Declining and Expected to Continue</a:t>
            </a:r>
          </a:p>
          <a:p>
            <a:endParaRPr lang="en-US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993BD13C-5DB1-4BC5-93F3-D7681057B9F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105400" y="2190750"/>
            <a:ext cx="3552092" cy="1530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2206FF-3DAD-410D-8E38-F6D545163763}"/>
              </a:ext>
            </a:extLst>
          </p:cNvPr>
          <p:cNvSpPr txBox="1"/>
          <p:nvPr/>
        </p:nvSpPr>
        <p:spPr>
          <a:xfrm>
            <a:off x="5029200" y="3721641"/>
            <a:ext cx="38219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Update on EV Costs in the United States Through 2030 (ICCT Apr. 2019)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9476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1CE0-B8C2-4813-A0C2-444BBF13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28"/>
            <a:ext cx="8229600" cy="857250"/>
          </a:xfrm>
        </p:spPr>
        <p:txBody>
          <a:bodyPr/>
          <a:lstStyle/>
          <a:p>
            <a:r>
              <a:rPr lang="en-US" dirty="0"/>
              <a:t>MHD ZEV Challenges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05DE41D-01B7-4688-9331-48DB7F21EE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6716344"/>
              </p:ext>
            </p:extLst>
          </p:nvPr>
        </p:nvGraphicFramePr>
        <p:xfrm>
          <a:off x="457200" y="971550"/>
          <a:ext cx="4038600" cy="362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8" descr="A picture containing snow, outdoor, sky, mountain&#10;&#10;Description automatically generated">
            <a:extLst>
              <a:ext uri="{FF2B5EF4-FFF2-40B4-BE49-F238E27FC236}">
                <a16:creationId xmlns:a16="http://schemas.microsoft.com/office/drawing/2014/main" id="{7365BF75-8496-4672-B241-2B53544BB2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82712"/>
            <a:ext cx="4038600" cy="302895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387608-5982-4046-AD74-39F7E62833EB}"/>
              </a:ext>
            </a:extLst>
          </p:cNvPr>
          <p:cNvSpPr txBox="1"/>
          <p:nvPr/>
        </p:nvSpPr>
        <p:spPr>
          <a:xfrm>
            <a:off x="5029200" y="4215140"/>
            <a:ext cx="4038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Photo by Washington State DOT: https://flic.kr/p/6kWwBZ</a:t>
            </a:r>
          </a:p>
        </p:txBody>
      </p:sp>
    </p:spTree>
    <p:extLst>
      <p:ext uri="{BB962C8B-B14F-4D97-AF65-F5344CB8AC3E}">
        <p14:creationId xmlns:p14="http://schemas.microsoft.com/office/powerpoint/2010/main" val="40595906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TEMPLATE-4-3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DOEE">
      <a:majorFont>
        <a:latin typeface="Century Gothic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 Template.potx" id="{F90A1451-A1A1-4A4B-AD4F-52D18E0493EF}" vid="{44454C54-7060-4F57-BA61-AFE7BD210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 Template</Template>
  <TotalTime>21</TotalTime>
  <Words>563</Words>
  <Application>Microsoft Office PowerPoint</Application>
  <PresentationFormat>On-screen Show (16:9)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Trebuchet MS</vt:lpstr>
      <vt:lpstr>WordVisi_MSFontService</vt:lpstr>
      <vt:lpstr>SIMPLE-TEMPLATE-4-3</vt:lpstr>
      <vt:lpstr>Clearing The Air Zero Emission Vehicle Draft Regional Action Plan (for Medium- and Heavy-duty Fleets)</vt:lpstr>
      <vt:lpstr>What is an MHD?</vt:lpstr>
      <vt:lpstr>Emissions of MHDs in the District</vt:lpstr>
      <vt:lpstr>MHD ZEV MOU</vt:lpstr>
      <vt:lpstr>MHD ZEV Action Plan</vt:lpstr>
      <vt:lpstr>MHD ZEV Stakeholder Process</vt:lpstr>
      <vt:lpstr>MHD ZEV Equity Considerations</vt:lpstr>
      <vt:lpstr>MHD ZEV Technology</vt:lpstr>
      <vt:lpstr>MHD ZEV Challenges</vt:lpstr>
      <vt:lpstr>MHD ZEV Recommendations</vt:lpstr>
      <vt:lpstr>MHD ZEV Action Plan Schedule</vt:lpstr>
      <vt:lpstr>Comments/Questions</vt:lpstr>
    </vt:vector>
  </TitlesOfParts>
  <Company>DC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Jakuta, Joseph (DOEE)</dc:creator>
  <cp:lastModifiedBy>Jakuta, Joseph (DOEE)</cp:lastModifiedBy>
  <cp:revision>5</cp:revision>
  <dcterms:created xsi:type="dcterms:W3CDTF">2022-01-07T17:08:47Z</dcterms:created>
  <dcterms:modified xsi:type="dcterms:W3CDTF">2022-03-11T16:03:31Z</dcterms:modified>
</cp:coreProperties>
</file>