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4F08-98A5-4D7B-8166-2B95BF193DED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BD2E-8361-4F61-8231-A995A73A7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4F08-98A5-4D7B-8166-2B95BF193DED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BD2E-8361-4F61-8231-A995A73A7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4F08-98A5-4D7B-8166-2B95BF193DED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BD2E-8361-4F61-8231-A995A73A7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4F08-98A5-4D7B-8166-2B95BF193DED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BD2E-8361-4F61-8231-A995A73A7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4F08-98A5-4D7B-8166-2B95BF193DED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BD2E-8361-4F61-8231-A995A73A7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4F08-98A5-4D7B-8166-2B95BF193DED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BD2E-8361-4F61-8231-A995A73A7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4F08-98A5-4D7B-8166-2B95BF193DED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BD2E-8361-4F61-8231-A995A73A7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4F08-98A5-4D7B-8166-2B95BF193DED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BD2E-8361-4F61-8231-A995A73A7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4F08-98A5-4D7B-8166-2B95BF193DED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BD2E-8361-4F61-8231-A995A73A7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4F08-98A5-4D7B-8166-2B95BF193DED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BD2E-8361-4F61-8231-A995A73A7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4F08-98A5-4D7B-8166-2B95BF193DED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BD2E-8361-4F61-8231-A995A73A7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44F08-98A5-4D7B-8166-2B95BF193DED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1BD2E-8361-4F61-8231-A995A73A75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orld-Environment-Day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6197"/>
            <a:ext cx="9144000" cy="480560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ddoe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Joseph.Morcos</dc:creator>
  <cp:lastModifiedBy>Joseph.Morcos</cp:lastModifiedBy>
  <cp:revision>1</cp:revision>
  <dcterms:created xsi:type="dcterms:W3CDTF">2012-02-14T20:58:28Z</dcterms:created>
  <dcterms:modified xsi:type="dcterms:W3CDTF">2012-02-14T20:59:17Z</dcterms:modified>
</cp:coreProperties>
</file>