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15" autoAdjust="0"/>
  </p:normalViewPr>
  <p:slideViewPr>
    <p:cSldViewPr snapToGrid="0" showGuides="1">
      <p:cViewPr varScale="1">
        <p:scale>
          <a:sx n="68" d="100"/>
          <a:sy n="68" d="100"/>
        </p:scale>
        <p:origin x="4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0F8FE-7268-4116-A04C-3F5CB08D8CB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97C42-A730-4179-80DE-81CD93A9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8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7C42-A730-4179-80DE-81CD93A96D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00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5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9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0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8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5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9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6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A2620-653C-4F64-9609-E4CCBCFE9D4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B3774-A5BA-4BCD-B304-4C3343F2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9911" y="0"/>
            <a:ext cx="10865796" cy="375315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Welcome to</a:t>
            </a:r>
            <a:b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The Practice of Biophilia in DC</a:t>
            </a:r>
            <a:b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May 22, </a:t>
            </a:r>
            <a:r>
              <a:rPr lang="en-US" sz="40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2017</a:t>
            </a:r>
            <a:br>
              <a:rPr lang="en-US" sz="4000" dirty="0" smtClean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23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23" y="146114"/>
            <a:ext cx="10515600" cy="6133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AGENDA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University of the District of Columbia</a:t>
            </a:r>
          </a:p>
          <a:p>
            <a:pPr marL="0" indent="0">
              <a:buNone/>
            </a:pPr>
            <a:r>
              <a:rPr lang="en-US" sz="1800" dirty="0"/>
              <a:t>May 22, 2017, Agenda, 4 – 6:30pm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b="1" dirty="0" smtClean="0"/>
              <a:t>4:00 </a:t>
            </a:r>
            <a:r>
              <a:rPr lang="en-US" sz="1800" b="1" dirty="0"/>
              <a:t>- 5:00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Biophilic Collaborative: Biophilic DC, DOEE and UDC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Welcome</a:t>
            </a:r>
            <a:endParaRPr lang="en-US" sz="1800" dirty="0"/>
          </a:p>
          <a:p>
            <a:pPr marL="914400" lvl="2" indent="0">
              <a:buNone/>
            </a:pPr>
            <a:r>
              <a:rPr lang="en-US" sz="1800" dirty="0"/>
              <a:t>Dr. Sabine O’Hara, CAUSES, UDC  					</a:t>
            </a:r>
          </a:p>
          <a:p>
            <a:pPr marL="457200" lvl="1" indent="0">
              <a:buNone/>
            </a:pPr>
            <a:r>
              <a:rPr lang="en-US" sz="1800" dirty="0" smtClean="0"/>
              <a:t>	Director </a:t>
            </a:r>
            <a:r>
              <a:rPr lang="en-US" sz="1800" dirty="0"/>
              <a:t>Tommy Wells, Department of Energy and Environment	  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Background </a:t>
            </a:r>
            <a:r>
              <a:rPr lang="en-US" sz="1800" b="1" dirty="0"/>
              <a:t>and </a:t>
            </a:r>
            <a:r>
              <a:rPr lang="en-US" sz="1800" b="1" dirty="0" err="1"/>
              <a:t>NonProfit</a:t>
            </a:r>
            <a:r>
              <a:rPr lang="en-US" sz="1800" b="1" dirty="0"/>
              <a:t> Sector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	Stella </a:t>
            </a:r>
            <a:r>
              <a:rPr lang="en-US" sz="1800" dirty="0"/>
              <a:t>Tarnay, Biophilic DC  						</a:t>
            </a:r>
            <a:r>
              <a:rPr lang="en-US" sz="1800" b="1" dirty="0"/>
              <a:t> </a:t>
            </a:r>
            <a:endParaRPr lang="en-US" sz="1800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Government </a:t>
            </a:r>
            <a:r>
              <a:rPr lang="en-US" sz="1800" b="1" dirty="0"/>
              <a:t>Sector </a:t>
            </a:r>
            <a:r>
              <a:rPr lang="en-US" sz="1800" b="1" dirty="0" err="1"/>
              <a:t>Sector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	Chris </a:t>
            </a:r>
            <a:r>
              <a:rPr lang="en-US" sz="1800" dirty="0"/>
              <a:t>Shaheen, Office of Planning – OP’s Small Park Strategy </a:t>
            </a:r>
            <a:r>
              <a:rPr lang="en-US" sz="1800" dirty="0" smtClean="0"/>
              <a:t>Plan</a:t>
            </a:r>
          </a:p>
          <a:p>
            <a:pPr marL="457200" lvl="1" indent="0">
              <a:buNone/>
            </a:pPr>
            <a:r>
              <a:rPr lang="en-US" sz="1800" dirty="0" smtClean="0"/>
              <a:t>	Damien </a:t>
            </a:r>
            <a:r>
              <a:rPr lang="en-US" sz="1800" dirty="0" err="1"/>
              <a:t>Ossi</a:t>
            </a:r>
            <a:r>
              <a:rPr lang="en-US" sz="1800" dirty="0"/>
              <a:t>, DOEE – DOEE Wildlife Action Plan			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dirty="0"/>
              <a:t>				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46" y="5627039"/>
            <a:ext cx="70485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5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6449" y="643813"/>
            <a:ext cx="967380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University Sector</a:t>
            </a:r>
            <a:endParaRPr lang="en-US" dirty="0"/>
          </a:p>
          <a:p>
            <a:pPr lvl="1"/>
            <a:r>
              <a:rPr lang="en-US" dirty="0" smtClean="0"/>
              <a:t>	Dr</a:t>
            </a:r>
            <a:r>
              <a:rPr lang="en-US" dirty="0"/>
              <a:t>. Sabine O’Hara, CAUSES, UDC  					 </a:t>
            </a:r>
          </a:p>
          <a:p>
            <a:endParaRPr lang="en-US" b="1" dirty="0" smtClean="0"/>
          </a:p>
          <a:p>
            <a:r>
              <a:rPr lang="en-US" b="1" dirty="0" smtClean="0"/>
              <a:t>5:00 </a:t>
            </a:r>
            <a:r>
              <a:rPr lang="en-US" b="1" dirty="0"/>
              <a:t>– 6:00</a:t>
            </a:r>
            <a:endParaRPr lang="en-US" dirty="0"/>
          </a:p>
          <a:p>
            <a:r>
              <a:rPr lang="en-US" b="1" dirty="0" smtClean="0"/>
              <a:t>	Six </a:t>
            </a:r>
            <a:r>
              <a:rPr lang="en-US" b="1" dirty="0"/>
              <a:t>Break Out Groups:  </a:t>
            </a:r>
            <a:r>
              <a:rPr lang="en-US" dirty="0"/>
              <a:t>Healthcare, Architectural Design, Wildlife Biodiversity, DC Residents</a:t>
            </a:r>
            <a:r>
              <a:rPr lang="en-US" dirty="0" smtClean="0"/>
              <a:t>,</a:t>
            </a:r>
          </a:p>
          <a:p>
            <a:r>
              <a:rPr lang="en-US" dirty="0"/>
              <a:t>	</a:t>
            </a:r>
            <a:r>
              <a:rPr lang="en-US" dirty="0" smtClean="0"/>
              <a:t>Scientists</a:t>
            </a:r>
            <a:r>
              <a:rPr lang="en-US" dirty="0"/>
              <a:t>, Urban </a:t>
            </a:r>
            <a:r>
              <a:rPr lang="en-US" dirty="0" smtClean="0"/>
              <a:t>Parks</a:t>
            </a:r>
          </a:p>
          <a:p>
            <a:endParaRPr lang="en-US" dirty="0"/>
          </a:p>
          <a:p>
            <a:r>
              <a:rPr lang="en-US" b="1" dirty="0"/>
              <a:t>Moderators:</a:t>
            </a:r>
            <a:endParaRPr lang="en-US" dirty="0"/>
          </a:p>
          <a:p>
            <a:pPr lvl="2"/>
            <a:r>
              <a:rPr lang="en-US" dirty="0" err="1"/>
              <a:t>Dwane</a:t>
            </a:r>
            <a:r>
              <a:rPr lang="en-US" dirty="0"/>
              <a:t> Jones, UDC</a:t>
            </a:r>
          </a:p>
          <a:p>
            <a:pPr lvl="2"/>
            <a:r>
              <a:rPr lang="en-US" dirty="0"/>
              <a:t>Mary Lynn Wilhere, DOEE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6:00-6:30</a:t>
            </a:r>
            <a:endParaRPr lang="en-US" dirty="0"/>
          </a:p>
          <a:p>
            <a:r>
              <a:rPr lang="en-US" b="1" dirty="0"/>
              <a:t>       </a:t>
            </a:r>
            <a:r>
              <a:rPr lang="en-US" b="1" dirty="0" smtClean="0"/>
              <a:t>	Report </a:t>
            </a:r>
            <a:r>
              <a:rPr lang="en-US" b="1" dirty="0"/>
              <a:t>Out</a:t>
            </a:r>
            <a:endParaRPr lang="en-US" dirty="0"/>
          </a:p>
          <a:p>
            <a:r>
              <a:rPr lang="en-US" dirty="0" smtClean="0"/>
              <a:t>	Conveners </a:t>
            </a:r>
            <a:r>
              <a:rPr lang="en-US" dirty="0"/>
              <a:t>give short summary of the group’s ideas, recommendations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46" y="5627039"/>
            <a:ext cx="70485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9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Office Theme</vt:lpstr>
      <vt:lpstr>Welcome to The Practice of Biophilia in DC May 22, 2017  </vt:lpstr>
      <vt:lpstr>PowerPoint Presentation</vt:lpstr>
      <vt:lpstr>PowerPoint Presentation</vt:lpstr>
    </vt:vector>
  </TitlesOfParts>
  <Company>DC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The Practice of Biophilia in DC  May 22, 2017</dc:title>
  <dc:creator>Wilhere, MaryLynn (DOEE)</dc:creator>
  <cp:lastModifiedBy>Wilhere, MaryLynn (DOEE)</cp:lastModifiedBy>
  <cp:revision>5</cp:revision>
  <dcterms:created xsi:type="dcterms:W3CDTF">2017-05-22T16:33:55Z</dcterms:created>
  <dcterms:modified xsi:type="dcterms:W3CDTF">2018-06-04T16:10:39Z</dcterms:modified>
</cp:coreProperties>
</file>