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notesMasterIdLst>
    <p:notesMasterId r:id="rId10"/>
  </p:notesMasterIdLst>
  <p:sldIdLst>
    <p:sldId id="256" r:id="rId3"/>
    <p:sldId id="278" r:id="rId4"/>
    <p:sldId id="273" r:id="rId5"/>
    <p:sldId id="271" r:id="rId6"/>
    <p:sldId id="266" r:id="rId7"/>
    <p:sldId id="259" r:id="rId8"/>
    <p:sldId id="27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C5FDE84-139E-4E1C-9EB1-2F89D2E08042}">
          <p14:sldIdLst>
            <p14:sldId id="256"/>
            <p14:sldId id="278"/>
            <p14:sldId id="273"/>
          </p14:sldIdLst>
        </p14:section>
        <p14:section name="Untitled Section" id="{C659681D-48D8-4D33-B187-B0069FC904B1}">
          <p14:sldIdLst>
            <p14:sldId id="271"/>
            <p14:sldId id="266"/>
            <p14:sldId id="259"/>
            <p14:sldId id="275"/>
          </p14:sldIdLst>
        </p14:section>
        <p14:section name="Untitled Section" id="{034F2154-4486-4CCD-99AB-974465447B4B}">
          <p14:sldIdLst/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vUS" initials="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911" autoAdjust="0"/>
  </p:normalViewPr>
  <p:slideViewPr>
    <p:cSldViewPr>
      <p:cViewPr>
        <p:scale>
          <a:sx n="74" d="100"/>
          <a:sy n="74" d="100"/>
        </p:scale>
        <p:origin x="-2058" y="-9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ddoefile01\GZEP\GZEP%202015\GZEP%20End%20of%20Year%20Presentation%20Chart%20for%20DOEE%20Staff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Sheet1!$C$3:$C$4</c:f>
              <c:strCache>
                <c:ptCount val="1"/>
                <c:pt idx="0">
                  <c:v>Pre-Test (n=204)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Sheet1!$B$5:$B$10</c:f>
              <c:strCache>
                <c:ptCount val="6"/>
                <c:pt idx="0">
                  <c:v>Natural Resources</c:v>
                </c:pt>
                <c:pt idx="1">
                  <c:v>Water</c:v>
                </c:pt>
                <c:pt idx="2">
                  <c:v>Recycling and Waste</c:v>
                </c:pt>
                <c:pt idx="3">
                  <c:v>Energy</c:v>
                </c:pt>
                <c:pt idx="4">
                  <c:v>Career</c:v>
                </c:pt>
                <c:pt idx="5">
                  <c:v>Total Correct</c:v>
                </c:pt>
              </c:strCache>
            </c:strRef>
          </c:cat>
          <c:val>
            <c:numRef>
              <c:f>Sheet1!$C$5:$C$10</c:f>
              <c:numCache>
                <c:formatCode>0.0%</c:formatCode>
                <c:ptCount val="6"/>
                <c:pt idx="0">
                  <c:v>0.4840000000000001</c:v>
                </c:pt>
                <c:pt idx="1">
                  <c:v>0.6130000000000001</c:v>
                </c:pt>
                <c:pt idx="2">
                  <c:v>0.54400000000000004</c:v>
                </c:pt>
                <c:pt idx="3">
                  <c:v>0.2960000000000001</c:v>
                </c:pt>
                <c:pt idx="4">
                  <c:v>0.63500000000000012</c:v>
                </c:pt>
                <c:pt idx="5">
                  <c:v>0.501</c:v>
                </c:pt>
              </c:numCache>
            </c:numRef>
          </c:val>
        </c:ser>
        <c:ser>
          <c:idx val="1"/>
          <c:order val="1"/>
          <c:tx>
            <c:strRef>
              <c:f>Sheet1!$D$3:$D$4</c:f>
              <c:strCache>
                <c:ptCount val="1"/>
                <c:pt idx="0">
                  <c:v>Post-Test (n=142)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Sheet1!$B$5:$B$10</c:f>
              <c:strCache>
                <c:ptCount val="6"/>
                <c:pt idx="0">
                  <c:v>Natural Resources</c:v>
                </c:pt>
                <c:pt idx="1">
                  <c:v>Water</c:v>
                </c:pt>
                <c:pt idx="2">
                  <c:v>Recycling and Waste</c:v>
                </c:pt>
                <c:pt idx="3">
                  <c:v>Energy</c:v>
                </c:pt>
                <c:pt idx="4">
                  <c:v>Career</c:v>
                </c:pt>
                <c:pt idx="5">
                  <c:v>Total Correct</c:v>
                </c:pt>
              </c:strCache>
            </c:strRef>
          </c:cat>
          <c:val>
            <c:numRef>
              <c:f>Sheet1!$D$5:$D$10</c:f>
              <c:numCache>
                <c:formatCode>0.0%</c:formatCode>
                <c:ptCount val="6"/>
                <c:pt idx="0">
                  <c:v>0.65400000000000014</c:v>
                </c:pt>
                <c:pt idx="1">
                  <c:v>0.63700000000000012</c:v>
                </c:pt>
                <c:pt idx="2">
                  <c:v>0.60200000000000009</c:v>
                </c:pt>
                <c:pt idx="3">
                  <c:v>0.47500000000000003</c:v>
                </c:pt>
                <c:pt idx="4">
                  <c:v>0.7320000000000001</c:v>
                </c:pt>
                <c:pt idx="5">
                  <c:v>0.6120000000000001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-19"/>
        <c:axId val="38883328"/>
        <c:axId val="38884864"/>
      </c:barChart>
      <c:catAx>
        <c:axId val="388833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38884864"/>
        <c:crosses val="autoZero"/>
        <c:auto val="1"/>
        <c:lblAlgn val="ctr"/>
        <c:lblOffset val="100"/>
        <c:noMultiLvlLbl val="0"/>
      </c:catAx>
      <c:valAx>
        <c:axId val="3888486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one"/>
        <c:crossAx val="38883328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BF9BD1-A268-4FC5-8E9D-C2F289D8C9C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D53E5E-6FE7-4294-A07C-4DCBB7BBFC96}">
      <dgm:prSet phldrT="[Text]"/>
      <dgm:spPr>
        <a:xfrm>
          <a:off x="3400838" y="1584381"/>
          <a:ext cx="977348" cy="62061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</a:sysClr>
        </a:solidFill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Larissa Etwaroo, Acting Program Coordinator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CFA1A4D4-6CA3-4EA7-A707-939853F08AA4}" type="parTrans" cxnId="{D32796D0-BB69-4C76-956C-60046B1ECEAB}">
      <dgm:prSet/>
      <dgm:spPr>
        <a:xfrm>
          <a:off x="3735198" y="1196970"/>
          <a:ext cx="91440" cy="2842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4245"/>
              </a:lnTo>
            </a:path>
          </a:pathLst>
        </a:custGeom>
        <a:noFill/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73F820BC-672B-4918-A3DC-F164C1918E1D}" type="sibTrans" cxnId="{D32796D0-BB69-4C76-956C-60046B1ECEAB}">
      <dgm:prSet/>
      <dgm:spPr/>
      <dgm:t>
        <a:bodyPr/>
        <a:lstStyle/>
        <a:p>
          <a:endParaRPr lang="en-US"/>
        </a:p>
      </dgm:t>
    </dgm:pt>
    <dgm:pt modelId="{4BA0A4BE-2724-46E7-8EAD-52BCB8D9907D}">
      <dgm:prSet phldrT="[Text]"/>
      <dgm:spPr>
        <a:xfrm>
          <a:off x="1310398" y="2489243"/>
          <a:ext cx="977348" cy="62061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Program Assistant to the Coordinator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AEBA3770-4C8B-4C12-A27E-7B16CD4AE1C8}" type="parTrans" cxnId="{9F2F0DEE-43C9-4154-9E9F-904DAB26BFE0}">
      <dgm:prSet/>
      <dgm:spPr>
        <a:xfrm>
          <a:off x="1690478" y="2101832"/>
          <a:ext cx="2090440" cy="284245"/>
        </a:xfrm>
        <a:custGeom>
          <a:avLst/>
          <a:gdLst/>
          <a:ahLst/>
          <a:cxnLst/>
          <a:rect l="0" t="0" r="0" b="0"/>
          <a:pathLst>
            <a:path>
              <a:moveTo>
                <a:pt x="2090440" y="0"/>
              </a:moveTo>
              <a:lnTo>
                <a:pt x="2090440" y="193705"/>
              </a:lnTo>
              <a:lnTo>
                <a:pt x="0" y="193705"/>
              </a:lnTo>
              <a:lnTo>
                <a:pt x="0" y="284245"/>
              </a:lnTo>
            </a:path>
          </a:pathLst>
        </a:custGeom>
        <a:noFill/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B44828DB-FEF5-47A0-A3E3-C002EB993BC3}" type="sibTrans" cxnId="{9F2F0DEE-43C9-4154-9E9F-904DAB26BFE0}">
      <dgm:prSet/>
      <dgm:spPr/>
      <dgm:t>
        <a:bodyPr/>
        <a:lstStyle/>
        <a:p>
          <a:endParaRPr lang="en-US"/>
        </a:p>
      </dgm:t>
    </dgm:pt>
    <dgm:pt modelId="{25F8E9CD-0DC3-4B04-B50C-0DBF69EE81B6}">
      <dgm:prSet phldrT="[Text]"/>
      <dgm:spPr>
        <a:xfrm>
          <a:off x="115860" y="3394105"/>
          <a:ext cx="977348" cy="62061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Payroll/Office Assistant </a:t>
          </a:r>
        </a:p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(Site 1, 2, 3, 4) 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B472C3AF-F337-442C-9E3F-BCA6F3A86342}" type="parTrans" cxnId="{2E9BB89D-32C1-4BDC-B118-F12CC36F4C21}">
      <dgm:prSet/>
      <dgm:spPr>
        <a:xfrm>
          <a:off x="495940" y="3006694"/>
          <a:ext cx="1194537" cy="284245"/>
        </a:xfrm>
        <a:custGeom>
          <a:avLst/>
          <a:gdLst/>
          <a:ahLst/>
          <a:cxnLst/>
          <a:rect l="0" t="0" r="0" b="0"/>
          <a:pathLst>
            <a:path>
              <a:moveTo>
                <a:pt x="1194537" y="0"/>
              </a:moveTo>
              <a:lnTo>
                <a:pt x="1194537" y="193705"/>
              </a:lnTo>
              <a:lnTo>
                <a:pt x="0" y="193705"/>
              </a:lnTo>
              <a:lnTo>
                <a:pt x="0" y="284245"/>
              </a:lnTo>
            </a:path>
          </a:pathLst>
        </a:custGeom>
        <a:noFill/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8C96488E-CBDB-4FB2-BC46-13D77AC3D315}" type="sibTrans" cxnId="{2E9BB89D-32C1-4BDC-B118-F12CC36F4C21}">
      <dgm:prSet/>
      <dgm:spPr/>
      <dgm:t>
        <a:bodyPr/>
        <a:lstStyle/>
        <a:p>
          <a:endParaRPr lang="en-US"/>
        </a:p>
      </dgm:t>
    </dgm:pt>
    <dgm:pt modelId="{0BCB1ED3-7522-416A-B1E8-B6C2D59EFAE0}">
      <dgm:prSet phldrT="[Text]"/>
      <dgm:spPr>
        <a:xfrm>
          <a:off x="1310398" y="3394105"/>
          <a:ext cx="977348" cy="62061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Payroll/Office Assistant </a:t>
          </a:r>
        </a:p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(Site 5, 6, 7)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9B30A573-92B4-44E9-A7D2-54BC4C60244B}" type="parTrans" cxnId="{F896FF5C-C66D-4A2E-9841-571F1FDA33DE}">
      <dgm:prSet/>
      <dgm:spPr>
        <a:xfrm>
          <a:off x="1644758" y="3006694"/>
          <a:ext cx="91440" cy="2842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4245"/>
              </a:lnTo>
            </a:path>
          </a:pathLst>
        </a:custGeom>
        <a:noFill/>
        <a:ln w="25400" cap="flat" cmpd="sng" algn="ctr">
          <a:solidFill>
            <a:srgbClr val="7FD13B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0FF61B34-FAD5-42C2-BF6E-FEF6578B0298}" type="sibTrans" cxnId="{F896FF5C-C66D-4A2E-9841-571F1FDA33DE}">
      <dgm:prSet/>
      <dgm:spPr/>
      <dgm:t>
        <a:bodyPr/>
        <a:lstStyle/>
        <a:p>
          <a:endParaRPr lang="en-US"/>
        </a:p>
      </dgm:t>
    </dgm:pt>
    <dgm:pt modelId="{91867937-74DB-4B10-8014-0AD9802946D0}">
      <dgm:prSet phldrT="[Text]"/>
      <dgm:spPr>
        <a:xfrm>
          <a:off x="5491278" y="2489243"/>
          <a:ext cx="977348" cy="62061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Senior Field Manager</a:t>
          </a:r>
        </a:p>
      </dgm:t>
    </dgm:pt>
    <dgm:pt modelId="{52446B7D-99EF-487C-942D-3C4A2DEF468E}" type="parTrans" cxnId="{E4D74014-01A7-490C-81E2-CA39E5C63BD9}">
      <dgm:prSet/>
      <dgm:spPr>
        <a:xfrm>
          <a:off x="3780918" y="2101832"/>
          <a:ext cx="2090440" cy="284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705"/>
              </a:lnTo>
              <a:lnTo>
                <a:pt x="2090440" y="193705"/>
              </a:lnTo>
              <a:lnTo>
                <a:pt x="2090440" y="284245"/>
              </a:lnTo>
            </a:path>
          </a:pathLst>
        </a:custGeom>
        <a:noFill/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29A6D3FB-CFCA-41E1-842A-67BF98623F5E}" type="sibTrans" cxnId="{E4D74014-01A7-490C-81E2-CA39E5C63BD9}">
      <dgm:prSet/>
      <dgm:spPr/>
      <dgm:t>
        <a:bodyPr/>
        <a:lstStyle/>
        <a:p>
          <a:endParaRPr lang="en-US"/>
        </a:p>
      </dgm:t>
    </dgm:pt>
    <dgm:pt modelId="{10BA2DC0-F0FF-400C-8EB4-36A2280C3D3C}">
      <dgm:prSet phldrT="[Text]"/>
      <dgm:spPr>
        <a:xfrm>
          <a:off x="4887322" y="3387843"/>
          <a:ext cx="977348" cy="62061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7FD13B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Ward Managers (Site 1, 2, and 3)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07FEC7F2-4741-49F7-91B9-4F93DDC69CAA}" type="parTrans" cxnId="{8DD44660-44A1-49F3-8B18-E52DB6B52543}">
      <dgm:prSet/>
      <dgm:spPr>
        <a:xfrm>
          <a:off x="5267402" y="3006694"/>
          <a:ext cx="603955" cy="277983"/>
        </a:xfrm>
        <a:custGeom>
          <a:avLst/>
          <a:gdLst/>
          <a:ahLst/>
          <a:cxnLst/>
          <a:rect l="0" t="0" r="0" b="0"/>
          <a:pathLst>
            <a:path>
              <a:moveTo>
                <a:pt x="603955" y="0"/>
              </a:moveTo>
              <a:lnTo>
                <a:pt x="603955" y="187443"/>
              </a:lnTo>
              <a:lnTo>
                <a:pt x="0" y="187443"/>
              </a:lnTo>
              <a:lnTo>
                <a:pt x="0" y="277983"/>
              </a:lnTo>
            </a:path>
          </a:pathLst>
        </a:custGeom>
        <a:noFill/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9268E686-011B-47BE-B90E-EC1A650706B8}" type="sibTrans" cxnId="{8DD44660-44A1-49F3-8B18-E52DB6B52543}">
      <dgm:prSet/>
      <dgm:spPr/>
      <dgm:t>
        <a:bodyPr/>
        <a:lstStyle/>
        <a:p>
          <a:endParaRPr lang="en-US"/>
        </a:p>
      </dgm:t>
    </dgm:pt>
    <dgm:pt modelId="{365DA52B-F0F4-4A3B-9417-5F3B6E5C6B55}">
      <dgm:prSet/>
      <dgm:spPr>
        <a:xfrm>
          <a:off x="4887322" y="4262574"/>
          <a:ext cx="977348" cy="62061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7FD13B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Site Managers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79DE930D-EFD6-4BF8-B701-3DC46634B4C8}" type="parTrans" cxnId="{6CD9D029-52DE-4185-8CDE-C59D7D34CB59}">
      <dgm:prSet/>
      <dgm:spPr>
        <a:xfrm>
          <a:off x="5221682" y="3905294"/>
          <a:ext cx="91440" cy="2541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4114"/>
              </a:lnTo>
            </a:path>
          </a:pathLst>
        </a:custGeom>
        <a:noFill/>
        <a:ln w="25400" cap="flat" cmpd="sng" algn="ctr">
          <a:solidFill>
            <a:srgbClr val="7FD13B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01C87528-74B9-4255-BCAC-6DE16F489CFA}" type="sibTrans" cxnId="{6CD9D029-52DE-4185-8CDE-C59D7D34CB59}">
      <dgm:prSet/>
      <dgm:spPr/>
      <dgm:t>
        <a:bodyPr/>
        <a:lstStyle/>
        <a:p>
          <a:endParaRPr lang="en-US"/>
        </a:p>
      </dgm:t>
    </dgm:pt>
    <dgm:pt modelId="{912A89AA-B92A-404F-B2ED-A7D56D8A8F72}">
      <dgm:prSet/>
      <dgm:spPr>
        <a:xfrm>
          <a:off x="4933434" y="5177992"/>
          <a:ext cx="977348" cy="62061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7FD13B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Team Leaders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6A8B5E9B-65EB-4243-B9F9-8F8A6E8110DB}" type="parTrans" cxnId="{F6C805EC-4E2F-4EBA-B5D9-EFD07F936A28}">
      <dgm:prSet/>
      <dgm:spPr>
        <a:xfrm>
          <a:off x="5221682" y="4780026"/>
          <a:ext cx="91440" cy="2948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4261"/>
              </a:lnTo>
              <a:lnTo>
                <a:pt x="91831" y="204261"/>
              </a:lnTo>
              <a:lnTo>
                <a:pt x="91831" y="294802"/>
              </a:lnTo>
            </a:path>
          </a:pathLst>
        </a:custGeom>
        <a:noFill/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F4E99CF6-F966-48B2-A670-ED81F346E4F1}" type="sibTrans" cxnId="{F6C805EC-4E2F-4EBA-B5D9-EFD07F936A28}">
      <dgm:prSet/>
      <dgm:spPr/>
      <dgm:t>
        <a:bodyPr/>
        <a:lstStyle/>
        <a:p>
          <a:endParaRPr lang="en-US"/>
        </a:p>
      </dgm:t>
    </dgm:pt>
    <dgm:pt modelId="{47514B3A-4509-4584-99BA-BF4E1D54F379}">
      <dgm:prSet/>
      <dgm:spPr>
        <a:xfrm>
          <a:off x="4894010" y="3394105"/>
          <a:ext cx="977348" cy="62061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Ward Manager (Sites 1, 2 &amp; 3)</a:t>
          </a:r>
        </a:p>
      </dgm:t>
    </dgm:pt>
    <dgm:pt modelId="{C1726F1E-F6C1-4D29-97CA-48855EB0DC59}" type="parTrans" cxnId="{27D5AC4B-87F9-4168-B96E-3E64D43796F8}">
      <dgm:prSet/>
      <dgm:spPr>
        <a:xfrm>
          <a:off x="5274090" y="3006694"/>
          <a:ext cx="597268" cy="284245"/>
        </a:xfrm>
        <a:custGeom>
          <a:avLst/>
          <a:gdLst/>
          <a:ahLst/>
          <a:cxnLst/>
          <a:rect l="0" t="0" r="0" b="0"/>
          <a:pathLst>
            <a:path>
              <a:moveTo>
                <a:pt x="597268" y="0"/>
              </a:moveTo>
              <a:lnTo>
                <a:pt x="597268" y="193705"/>
              </a:lnTo>
              <a:lnTo>
                <a:pt x="0" y="193705"/>
              </a:lnTo>
              <a:lnTo>
                <a:pt x="0" y="284245"/>
              </a:lnTo>
            </a:path>
          </a:pathLst>
        </a:custGeom>
        <a:noFill/>
        <a:ln w="25400" cap="flat" cmpd="sng" algn="ctr">
          <a:solidFill>
            <a:srgbClr val="7FD13B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6FE6149F-010B-4B0C-9802-01E4EA2B6165}" type="sibTrans" cxnId="{27D5AC4B-87F9-4168-B96E-3E64D43796F8}">
      <dgm:prSet/>
      <dgm:spPr/>
      <dgm:t>
        <a:bodyPr/>
        <a:lstStyle/>
        <a:p>
          <a:endParaRPr lang="en-US"/>
        </a:p>
      </dgm:t>
    </dgm:pt>
    <dgm:pt modelId="{3FA1E103-C18E-4849-A017-ABD76B59F5C9}">
      <dgm:prSet/>
      <dgm:spPr>
        <a:xfrm>
          <a:off x="6088547" y="3394105"/>
          <a:ext cx="977348" cy="62061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Ward Manager (Sites 4 &amp; 5)</a:t>
          </a:r>
        </a:p>
      </dgm:t>
    </dgm:pt>
    <dgm:pt modelId="{880091C5-EC19-4E8A-867C-364D6B3F4DE2}" type="parTrans" cxnId="{FB305346-DCC5-4756-B796-85D4C81F2DBC}">
      <dgm:prSet/>
      <dgm:spPr>
        <a:xfrm>
          <a:off x="5871358" y="3006694"/>
          <a:ext cx="597268" cy="284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705"/>
              </a:lnTo>
              <a:lnTo>
                <a:pt x="597268" y="193705"/>
              </a:lnTo>
              <a:lnTo>
                <a:pt x="597268" y="284245"/>
              </a:lnTo>
            </a:path>
          </a:pathLst>
        </a:custGeom>
        <a:noFill/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97D9161B-79FF-4AAA-BE2F-85363D1040D4}" type="sibTrans" cxnId="{FB305346-DCC5-4756-B796-85D4C81F2DBC}">
      <dgm:prSet/>
      <dgm:spPr/>
      <dgm:t>
        <a:bodyPr/>
        <a:lstStyle/>
        <a:p>
          <a:endParaRPr lang="en-US"/>
        </a:p>
      </dgm:t>
    </dgm:pt>
    <dgm:pt modelId="{5B0FE22F-8D58-4820-A60F-C588E18C8D81}">
      <dgm:prSet/>
      <dgm:spPr>
        <a:xfrm>
          <a:off x="2764853" y="679519"/>
          <a:ext cx="2249319" cy="62061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DOEE-GZEP Management Team: </a:t>
          </a:r>
        </a:p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Talisha Pitt, Michelle Dee, &amp; Ben Stutz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8C8E2A41-0908-4EE5-AEDE-EB35D8F37BD8}" type="parTrans" cxnId="{E4598907-4D1D-40D8-B2B1-97940D2905AF}">
      <dgm:prSet/>
      <dgm:spPr/>
      <dgm:t>
        <a:bodyPr/>
        <a:lstStyle/>
        <a:p>
          <a:endParaRPr lang="en-US"/>
        </a:p>
      </dgm:t>
    </dgm:pt>
    <dgm:pt modelId="{DD7CDA6C-C061-45DC-8559-E7A72211CDB0}" type="sibTrans" cxnId="{E4598907-4D1D-40D8-B2B1-97940D2905AF}">
      <dgm:prSet/>
      <dgm:spPr/>
      <dgm:t>
        <a:bodyPr/>
        <a:lstStyle/>
        <a:p>
          <a:endParaRPr lang="en-US"/>
        </a:p>
      </dgm:t>
    </dgm:pt>
    <dgm:pt modelId="{ED3F677B-4CE4-4777-857B-076C276ADBE2}">
      <dgm:prSet/>
      <dgm:spPr>
        <a:xfrm>
          <a:off x="6088547" y="4298967"/>
          <a:ext cx="977348" cy="62061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Site Managers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9D46BD82-322A-4FB9-A8F3-23B30FC5F838}" type="parTrans" cxnId="{8D3A4FCB-1118-472E-930A-954EBB981EFD}">
      <dgm:prSet/>
      <dgm:spPr>
        <a:xfrm>
          <a:off x="6422907" y="3911556"/>
          <a:ext cx="91440" cy="2842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4245"/>
              </a:lnTo>
            </a:path>
          </a:pathLst>
        </a:custGeom>
        <a:noFill/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11B48977-E090-4C2E-9D2E-EB0EBECA7F55}" type="sibTrans" cxnId="{8D3A4FCB-1118-472E-930A-954EBB981EFD}">
      <dgm:prSet/>
      <dgm:spPr/>
      <dgm:t>
        <a:bodyPr/>
        <a:lstStyle/>
        <a:p>
          <a:endParaRPr lang="en-US"/>
        </a:p>
      </dgm:t>
    </dgm:pt>
    <dgm:pt modelId="{2327803D-BAC0-4F99-90D8-F4979989894A}">
      <dgm:prSet/>
      <dgm:spPr>
        <a:xfrm>
          <a:off x="6088547" y="5203829"/>
          <a:ext cx="977348" cy="62061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Team Leaders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AC5E3588-DD16-4855-9D4E-544485A739A4}" type="parTrans" cxnId="{C2B7BAB5-9007-4803-A93B-5E01815C91FF}">
      <dgm:prSet/>
      <dgm:spPr>
        <a:xfrm>
          <a:off x="6422907" y="4816418"/>
          <a:ext cx="91440" cy="2842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4245"/>
              </a:lnTo>
            </a:path>
          </a:pathLst>
        </a:custGeom>
        <a:noFill/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40C663FF-7E1A-45DB-BD57-11530D579106}" type="sibTrans" cxnId="{C2B7BAB5-9007-4803-A93B-5E01815C91FF}">
      <dgm:prSet/>
      <dgm:spPr/>
      <dgm:t>
        <a:bodyPr/>
        <a:lstStyle/>
        <a:p>
          <a:endParaRPr lang="en-US"/>
        </a:p>
      </dgm:t>
    </dgm:pt>
    <dgm:pt modelId="{C6A770D6-174D-40B8-901E-A0D74A4801E2}">
      <dgm:prSet/>
      <dgm:spPr>
        <a:xfrm>
          <a:off x="7283084" y="3394105"/>
          <a:ext cx="977348" cy="62061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Ward Manager (Sites 6 and 7)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50975E5C-827C-4AC0-A69D-3B6206BC0502}" type="parTrans" cxnId="{36F30A80-D246-4DD0-A50A-82172B6EAC37}">
      <dgm:prSet/>
      <dgm:spPr>
        <a:xfrm>
          <a:off x="5871358" y="3006694"/>
          <a:ext cx="1791805" cy="284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705"/>
              </a:lnTo>
              <a:lnTo>
                <a:pt x="1791805" y="193705"/>
              </a:lnTo>
              <a:lnTo>
                <a:pt x="1791805" y="284245"/>
              </a:lnTo>
            </a:path>
          </a:pathLst>
        </a:custGeom>
        <a:noFill/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47132452-4DE6-4924-B3CC-C07490E7883A}" type="sibTrans" cxnId="{36F30A80-D246-4DD0-A50A-82172B6EAC37}">
      <dgm:prSet/>
      <dgm:spPr/>
      <dgm:t>
        <a:bodyPr/>
        <a:lstStyle/>
        <a:p>
          <a:endParaRPr lang="en-US"/>
        </a:p>
      </dgm:t>
    </dgm:pt>
    <dgm:pt modelId="{270B307D-21CA-457B-B056-C5AB81B0C7EA}">
      <dgm:prSet/>
      <dgm:spPr>
        <a:xfrm>
          <a:off x="7283084" y="4298967"/>
          <a:ext cx="977348" cy="62061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Site Managers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B484B527-073C-4ADF-9C51-00F965130D5A}" type="parTrans" cxnId="{4344ADE0-D8F6-4A91-BAC2-08E4A21B5EFF}">
      <dgm:prSet/>
      <dgm:spPr>
        <a:xfrm>
          <a:off x="7617444" y="3911556"/>
          <a:ext cx="91440" cy="2842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4245"/>
              </a:lnTo>
            </a:path>
          </a:pathLst>
        </a:custGeom>
        <a:noFill/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B0B276A3-057E-457B-9493-4EAF03D792F2}" type="sibTrans" cxnId="{4344ADE0-D8F6-4A91-BAC2-08E4A21B5EFF}">
      <dgm:prSet/>
      <dgm:spPr/>
      <dgm:t>
        <a:bodyPr/>
        <a:lstStyle/>
        <a:p>
          <a:endParaRPr lang="en-US"/>
        </a:p>
      </dgm:t>
    </dgm:pt>
    <dgm:pt modelId="{C85E16AC-5E5E-4847-8239-702260B289F0}">
      <dgm:prSet/>
      <dgm:spPr>
        <a:xfrm>
          <a:off x="7283084" y="5203829"/>
          <a:ext cx="977348" cy="62061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Team Leaders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D3470CC1-F046-48C1-B8E3-FDDAB1661DF6}" type="parTrans" cxnId="{B766A4A2-5757-4FDE-B448-380689DF6A43}">
      <dgm:prSet/>
      <dgm:spPr>
        <a:xfrm>
          <a:off x="7617444" y="4816418"/>
          <a:ext cx="91440" cy="2842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4245"/>
              </a:lnTo>
            </a:path>
          </a:pathLst>
        </a:custGeom>
        <a:noFill/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8764E40B-7561-4C96-AE42-80A638FFCFD8}" type="sibTrans" cxnId="{B766A4A2-5757-4FDE-B448-380689DF6A43}">
      <dgm:prSet/>
      <dgm:spPr/>
      <dgm:t>
        <a:bodyPr/>
        <a:lstStyle/>
        <a:p>
          <a:endParaRPr lang="en-US"/>
        </a:p>
      </dgm:t>
    </dgm:pt>
    <dgm:pt modelId="{407E4BA2-BE5F-42B7-B50D-45A20B43AF9D}">
      <dgm:prSet/>
      <dgm:spPr>
        <a:xfrm>
          <a:off x="4894010" y="5203829"/>
          <a:ext cx="977348" cy="62061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Team Leaders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50882210-34DD-4B5F-8155-B38B3CB3F12B}" type="sibTrans" cxnId="{7143AD77-2538-45EB-B220-92420F1C6D6C}">
      <dgm:prSet/>
      <dgm:spPr/>
      <dgm:t>
        <a:bodyPr/>
        <a:lstStyle/>
        <a:p>
          <a:endParaRPr lang="en-US"/>
        </a:p>
      </dgm:t>
    </dgm:pt>
    <dgm:pt modelId="{12716AAB-4101-4AF5-A45C-E9F8CEE91737}" type="parTrans" cxnId="{7143AD77-2538-45EB-B220-92420F1C6D6C}">
      <dgm:prSet/>
      <dgm:spPr>
        <a:xfrm>
          <a:off x="5228370" y="4816418"/>
          <a:ext cx="91440" cy="2842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4245"/>
              </a:lnTo>
            </a:path>
          </a:pathLst>
        </a:custGeom>
        <a:noFill/>
        <a:ln w="25400" cap="flat" cmpd="sng" algn="ctr">
          <a:solidFill>
            <a:srgbClr val="7FD13B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1B0FE8F7-99DC-47A8-8491-F70E95770A5F}">
      <dgm:prSet/>
      <dgm:spPr>
        <a:xfrm>
          <a:off x="4894010" y="4298967"/>
          <a:ext cx="977348" cy="62061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Site Managers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5B496FFD-0ACE-45E0-9C0E-2342C0559771}" type="sibTrans" cxnId="{4BB0DD22-AC6F-4C71-890D-0A4A65E7DA44}">
      <dgm:prSet/>
      <dgm:spPr/>
      <dgm:t>
        <a:bodyPr/>
        <a:lstStyle/>
        <a:p>
          <a:endParaRPr lang="en-US"/>
        </a:p>
      </dgm:t>
    </dgm:pt>
    <dgm:pt modelId="{24816F7D-B462-4B0A-ABE7-6D335BC9F2EC}" type="parTrans" cxnId="{4BB0DD22-AC6F-4C71-890D-0A4A65E7DA44}">
      <dgm:prSet/>
      <dgm:spPr>
        <a:xfrm>
          <a:off x="5228370" y="3911556"/>
          <a:ext cx="91440" cy="2842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4245"/>
              </a:lnTo>
            </a:path>
          </a:pathLst>
        </a:custGeom>
        <a:noFill/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4B3444F6-2AF4-4CFC-96F7-1F75B6D4B902}">
      <dgm:prSet/>
      <dgm:spPr>
        <a:xfrm>
          <a:off x="2504935" y="3394105"/>
          <a:ext cx="977348" cy="62061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r>
            <a:rPr lang="en-US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Warehouse Manager</a:t>
          </a:r>
          <a:endParaRPr lang="en-US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148E5F7D-9A7F-4712-863B-C8E13BA552A1}" type="parTrans" cxnId="{D89D1959-B116-46CA-961D-8CE0CEB19E90}">
      <dgm:prSet/>
      <dgm:spPr>
        <a:xfrm>
          <a:off x="1690478" y="3006694"/>
          <a:ext cx="1194537" cy="284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705"/>
              </a:lnTo>
              <a:lnTo>
                <a:pt x="1194537" y="193705"/>
              </a:lnTo>
              <a:lnTo>
                <a:pt x="1194537" y="284245"/>
              </a:lnTo>
            </a:path>
          </a:pathLst>
        </a:custGeom>
        <a:noFill/>
        <a:ln w="25400" cap="flat" cmpd="sng" algn="ctr">
          <a:solidFill>
            <a:sysClr val="windowText" lastClr="000000"/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98BAB42B-C8B8-42DC-B5DA-253D9CC73F69}" type="sibTrans" cxnId="{D89D1959-B116-46CA-961D-8CE0CEB19E90}">
      <dgm:prSet/>
      <dgm:spPr/>
      <dgm:t>
        <a:bodyPr/>
        <a:lstStyle/>
        <a:p>
          <a:endParaRPr lang="en-US"/>
        </a:p>
      </dgm:t>
    </dgm:pt>
    <dgm:pt modelId="{554BCC43-2ABE-4984-99D7-FD67B4039767}" type="pres">
      <dgm:prSet presAssocID="{CBBF9BD1-A268-4FC5-8E9D-C2F289D8C9C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F259D8F-9FC9-4D54-9BAC-4567EE7097F7}" type="pres">
      <dgm:prSet presAssocID="{5B0FE22F-8D58-4820-A60F-C588E18C8D81}" presName="hierRoot1" presStyleCnt="0"/>
      <dgm:spPr/>
    </dgm:pt>
    <dgm:pt modelId="{4C4C9E42-FB59-4DFD-BF0A-B5EB97636A69}" type="pres">
      <dgm:prSet presAssocID="{5B0FE22F-8D58-4820-A60F-C588E18C8D81}" presName="composite" presStyleCnt="0"/>
      <dgm:spPr/>
    </dgm:pt>
    <dgm:pt modelId="{ECA229CC-E175-49AB-A164-2E2AB53ADE11}" type="pres">
      <dgm:prSet presAssocID="{5B0FE22F-8D58-4820-A60F-C588E18C8D81}" presName="background" presStyleLbl="node0" presStyleIdx="0" presStyleCnt="1"/>
      <dgm:spPr>
        <a:xfrm>
          <a:off x="2656258" y="576354"/>
          <a:ext cx="2249319" cy="62061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299A0100-B5A7-4411-B973-052BEE909E66}" type="pres">
      <dgm:prSet presAssocID="{5B0FE22F-8D58-4820-A60F-C588E18C8D81}" presName="text" presStyleLbl="fgAcc0" presStyleIdx="0" presStyleCnt="1" custScaleX="23014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FF363D-5D2B-491B-9B54-A2870C552900}" type="pres">
      <dgm:prSet presAssocID="{5B0FE22F-8D58-4820-A60F-C588E18C8D81}" presName="hierChild2" presStyleCnt="0"/>
      <dgm:spPr/>
    </dgm:pt>
    <dgm:pt modelId="{08CA5E15-09B9-4FF4-8FBA-AF618C399BB7}" type="pres">
      <dgm:prSet presAssocID="{CFA1A4D4-6CA3-4EA7-A707-939853F08AA4}" presName="Name10" presStyleLbl="parChTrans1D2" presStyleIdx="0" presStyleCnt="1"/>
      <dgm:spPr/>
      <dgm:t>
        <a:bodyPr/>
        <a:lstStyle/>
        <a:p>
          <a:endParaRPr lang="en-US"/>
        </a:p>
      </dgm:t>
    </dgm:pt>
    <dgm:pt modelId="{3C361F49-EF8C-4358-97AD-D9DD1B8C55C5}" type="pres">
      <dgm:prSet presAssocID="{10D53E5E-6FE7-4294-A07C-4DCBB7BBFC96}" presName="hierRoot2" presStyleCnt="0"/>
      <dgm:spPr/>
    </dgm:pt>
    <dgm:pt modelId="{E73A3F57-CA15-4373-AD3D-38E18F635FD2}" type="pres">
      <dgm:prSet presAssocID="{10D53E5E-6FE7-4294-A07C-4DCBB7BBFC96}" presName="composite2" presStyleCnt="0"/>
      <dgm:spPr/>
    </dgm:pt>
    <dgm:pt modelId="{EFC41572-B975-4449-B266-4CE27034BCDE}" type="pres">
      <dgm:prSet presAssocID="{10D53E5E-6FE7-4294-A07C-4DCBB7BBFC96}" presName="background2" presStyleLbl="node2" presStyleIdx="0" presStyleCnt="1"/>
      <dgm:spPr>
        <a:xfrm>
          <a:off x="3292244" y="1481216"/>
          <a:ext cx="977348" cy="62061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46D632CE-1D06-4B15-AB52-5D830BCE088D}" type="pres">
      <dgm:prSet presAssocID="{10D53E5E-6FE7-4294-A07C-4DCBB7BBFC96}" presName="text2" presStyleLbl="fgAcc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CFD519-9762-4664-B575-5A1F10DC4016}" type="pres">
      <dgm:prSet presAssocID="{10D53E5E-6FE7-4294-A07C-4DCBB7BBFC96}" presName="hierChild3" presStyleCnt="0"/>
      <dgm:spPr/>
    </dgm:pt>
    <dgm:pt modelId="{575F494A-AE81-4EA4-86E7-6C678157BE21}" type="pres">
      <dgm:prSet presAssocID="{AEBA3770-4C8B-4C12-A27E-7B16CD4AE1C8}" presName="Name17" presStyleLbl="parChTrans1D3" presStyleIdx="0" presStyleCnt="2"/>
      <dgm:spPr/>
      <dgm:t>
        <a:bodyPr/>
        <a:lstStyle/>
        <a:p>
          <a:endParaRPr lang="en-US"/>
        </a:p>
      </dgm:t>
    </dgm:pt>
    <dgm:pt modelId="{7C15383D-C711-4B00-ABB6-23C82B40D76D}" type="pres">
      <dgm:prSet presAssocID="{4BA0A4BE-2724-46E7-8EAD-52BCB8D9907D}" presName="hierRoot3" presStyleCnt="0"/>
      <dgm:spPr/>
    </dgm:pt>
    <dgm:pt modelId="{38E52F46-948C-4E11-B1A4-3C9A31021209}" type="pres">
      <dgm:prSet presAssocID="{4BA0A4BE-2724-46E7-8EAD-52BCB8D9907D}" presName="composite3" presStyleCnt="0"/>
      <dgm:spPr/>
    </dgm:pt>
    <dgm:pt modelId="{2F24269A-958E-45E4-9087-2382DE257665}" type="pres">
      <dgm:prSet presAssocID="{4BA0A4BE-2724-46E7-8EAD-52BCB8D9907D}" presName="background3" presStyleLbl="node3" presStyleIdx="0" presStyleCnt="2"/>
      <dgm:spPr>
        <a:xfrm>
          <a:off x="1201803" y="2386078"/>
          <a:ext cx="977348" cy="62061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6F637786-BC12-49F7-8065-F8BBFF8596B7}" type="pres">
      <dgm:prSet presAssocID="{4BA0A4BE-2724-46E7-8EAD-52BCB8D9907D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5317283-F7BF-4C79-8BAC-9E5F7B6B2BFB}" type="pres">
      <dgm:prSet presAssocID="{4BA0A4BE-2724-46E7-8EAD-52BCB8D9907D}" presName="hierChild4" presStyleCnt="0"/>
      <dgm:spPr/>
    </dgm:pt>
    <dgm:pt modelId="{168F5221-E091-4015-9731-3ADFE1275858}" type="pres">
      <dgm:prSet presAssocID="{B472C3AF-F337-442C-9E3F-BCA6F3A86342}" presName="Name23" presStyleLbl="parChTrans1D4" presStyleIdx="0" presStyleCnt="15"/>
      <dgm:spPr/>
      <dgm:t>
        <a:bodyPr/>
        <a:lstStyle/>
        <a:p>
          <a:endParaRPr lang="en-US"/>
        </a:p>
      </dgm:t>
    </dgm:pt>
    <dgm:pt modelId="{4B06306B-C74B-489F-A2C4-E951FFBFF00A}" type="pres">
      <dgm:prSet presAssocID="{25F8E9CD-0DC3-4B04-B50C-0DBF69EE81B6}" presName="hierRoot4" presStyleCnt="0"/>
      <dgm:spPr/>
    </dgm:pt>
    <dgm:pt modelId="{66BF84DE-5BB0-412A-B02B-3C10852CD3D3}" type="pres">
      <dgm:prSet presAssocID="{25F8E9CD-0DC3-4B04-B50C-0DBF69EE81B6}" presName="composite4" presStyleCnt="0"/>
      <dgm:spPr/>
    </dgm:pt>
    <dgm:pt modelId="{E0561CF1-75A4-4296-B64F-89DC105410DB}" type="pres">
      <dgm:prSet presAssocID="{25F8E9CD-0DC3-4B04-B50C-0DBF69EE81B6}" presName="background4" presStyleLbl="node4" presStyleIdx="0" presStyleCnt="15"/>
      <dgm:spPr>
        <a:xfrm>
          <a:off x="7266" y="3290940"/>
          <a:ext cx="977348" cy="62061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937EEA2E-199F-4EFF-A889-F67143C805BF}" type="pres">
      <dgm:prSet presAssocID="{25F8E9CD-0DC3-4B04-B50C-0DBF69EE81B6}" presName="text4" presStyleLbl="fgAcc4" presStyleIdx="0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4ADA2F-95EB-456B-96F0-7CEF66B92F1B}" type="pres">
      <dgm:prSet presAssocID="{25F8E9CD-0DC3-4B04-B50C-0DBF69EE81B6}" presName="hierChild5" presStyleCnt="0"/>
      <dgm:spPr/>
    </dgm:pt>
    <dgm:pt modelId="{185EB3E2-FF3C-426E-AE3F-01DC32A90239}" type="pres">
      <dgm:prSet presAssocID="{9B30A573-92B4-44E9-A7D2-54BC4C60244B}" presName="Name23" presStyleLbl="parChTrans1D4" presStyleIdx="1" presStyleCnt="15"/>
      <dgm:spPr/>
      <dgm:t>
        <a:bodyPr/>
        <a:lstStyle/>
        <a:p>
          <a:endParaRPr lang="en-US"/>
        </a:p>
      </dgm:t>
    </dgm:pt>
    <dgm:pt modelId="{B611FCD5-4F11-4EB8-97EB-B3EFED784E7A}" type="pres">
      <dgm:prSet presAssocID="{0BCB1ED3-7522-416A-B1E8-B6C2D59EFAE0}" presName="hierRoot4" presStyleCnt="0"/>
      <dgm:spPr/>
    </dgm:pt>
    <dgm:pt modelId="{BA505995-5FC1-4300-81A7-122A5E3EFC66}" type="pres">
      <dgm:prSet presAssocID="{0BCB1ED3-7522-416A-B1E8-B6C2D59EFAE0}" presName="composite4" presStyleCnt="0"/>
      <dgm:spPr/>
    </dgm:pt>
    <dgm:pt modelId="{1F2CAE36-0ADC-4418-A2EA-8F72BCC4A19F}" type="pres">
      <dgm:prSet presAssocID="{0BCB1ED3-7522-416A-B1E8-B6C2D59EFAE0}" presName="background4" presStyleLbl="node4" presStyleIdx="1" presStyleCnt="15"/>
      <dgm:spPr>
        <a:xfrm>
          <a:off x="1201803" y="3290940"/>
          <a:ext cx="977348" cy="62061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8276016F-ACE4-492B-9B94-98ED1CB42A68}" type="pres">
      <dgm:prSet presAssocID="{0BCB1ED3-7522-416A-B1E8-B6C2D59EFAE0}" presName="text4" presStyleLbl="fgAcc4" presStyleIdx="1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D42C13-4C99-4E01-86B5-C94CB0AF05C5}" type="pres">
      <dgm:prSet presAssocID="{0BCB1ED3-7522-416A-B1E8-B6C2D59EFAE0}" presName="hierChild5" presStyleCnt="0"/>
      <dgm:spPr/>
    </dgm:pt>
    <dgm:pt modelId="{24B21631-3856-4EF0-9BAD-AC6836776DDA}" type="pres">
      <dgm:prSet presAssocID="{148E5F7D-9A7F-4712-863B-C8E13BA552A1}" presName="Name23" presStyleLbl="parChTrans1D4" presStyleIdx="2" presStyleCnt="15"/>
      <dgm:spPr/>
      <dgm:t>
        <a:bodyPr/>
        <a:lstStyle/>
        <a:p>
          <a:endParaRPr lang="en-US"/>
        </a:p>
      </dgm:t>
    </dgm:pt>
    <dgm:pt modelId="{CEF8088F-6D15-4AA5-AF36-D3EA47A816DE}" type="pres">
      <dgm:prSet presAssocID="{4B3444F6-2AF4-4CFC-96F7-1F75B6D4B902}" presName="hierRoot4" presStyleCnt="0"/>
      <dgm:spPr/>
    </dgm:pt>
    <dgm:pt modelId="{F2FFDD9D-801A-41F0-9890-0FB5C97927DC}" type="pres">
      <dgm:prSet presAssocID="{4B3444F6-2AF4-4CFC-96F7-1F75B6D4B902}" presName="composite4" presStyleCnt="0"/>
      <dgm:spPr/>
    </dgm:pt>
    <dgm:pt modelId="{9CA29710-0E7A-41DC-8484-656E3B36296A}" type="pres">
      <dgm:prSet presAssocID="{4B3444F6-2AF4-4CFC-96F7-1F75B6D4B902}" presName="background4" presStyleLbl="node4" presStyleIdx="2" presStyleCnt="15"/>
      <dgm:spPr>
        <a:xfrm>
          <a:off x="2396341" y="3290940"/>
          <a:ext cx="977348" cy="62061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598448A2-51D8-4A76-9200-F497DBDB9E6D}" type="pres">
      <dgm:prSet presAssocID="{4B3444F6-2AF4-4CFC-96F7-1F75B6D4B902}" presName="text4" presStyleLbl="fgAcc4" presStyleIdx="2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FF4D323-E6B3-4AA1-AC46-8212602E3FA0}" type="pres">
      <dgm:prSet presAssocID="{4B3444F6-2AF4-4CFC-96F7-1F75B6D4B902}" presName="hierChild5" presStyleCnt="0"/>
      <dgm:spPr/>
    </dgm:pt>
    <dgm:pt modelId="{66614D55-17B7-4461-B4C4-BAF3ABAA085D}" type="pres">
      <dgm:prSet presAssocID="{52446B7D-99EF-487C-942D-3C4A2DEF468E}" presName="Name17" presStyleLbl="parChTrans1D3" presStyleIdx="1" presStyleCnt="2"/>
      <dgm:spPr/>
      <dgm:t>
        <a:bodyPr/>
        <a:lstStyle/>
        <a:p>
          <a:endParaRPr lang="en-US"/>
        </a:p>
      </dgm:t>
    </dgm:pt>
    <dgm:pt modelId="{5DFECE40-0CA1-46BB-A204-3EB2D75FDF1D}" type="pres">
      <dgm:prSet presAssocID="{91867937-74DB-4B10-8014-0AD9802946D0}" presName="hierRoot3" presStyleCnt="0"/>
      <dgm:spPr/>
    </dgm:pt>
    <dgm:pt modelId="{8DE61239-9896-4E5C-AA78-2A09464FF36B}" type="pres">
      <dgm:prSet presAssocID="{91867937-74DB-4B10-8014-0AD9802946D0}" presName="composite3" presStyleCnt="0"/>
      <dgm:spPr/>
    </dgm:pt>
    <dgm:pt modelId="{7DCB9073-D666-4323-ADE1-FF6A8B55F98A}" type="pres">
      <dgm:prSet presAssocID="{91867937-74DB-4B10-8014-0AD9802946D0}" presName="background3" presStyleLbl="node3" presStyleIdx="1" presStyleCnt="2"/>
      <dgm:spPr>
        <a:xfrm>
          <a:off x="5382684" y="2386078"/>
          <a:ext cx="977348" cy="62061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88E9826C-43DC-4D6B-B560-5CB561E8D659}" type="pres">
      <dgm:prSet presAssocID="{91867937-74DB-4B10-8014-0AD9802946D0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74D2E0-EA6D-484E-9FED-9B48A823FA21}" type="pres">
      <dgm:prSet presAssocID="{91867937-74DB-4B10-8014-0AD9802946D0}" presName="hierChild4" presStyleCnt="0"/>
      <dgm:spPr/>
    </dgm:pt>
    <dgm:pt modelId="{0EF72577-AB0C-4E7C-BC8C-78029B3E9550}" type="pres">
      <dgm:prSet presAssocID="{07FEC7F2-4741-49F7-91B9-4F93DDC69CAA}" presName="Name23" presStyleLbl="parChTrans1D4" presStyleIdx="3" presStyleCnt="15"/>
      <dgm:spPr/>
      <dgm:t>
        <a:bodyPr/>
        <a:lstStyle/>
        <a:p>
          <a:endParaRPr lang="en-US"/>
        </a:p>
      </dgm:t>
    </dgm:pt>
    <dgm:pt modelId="{7FE73D7C-4018-434E-BE43-C12DD34A1D0D}" type="pres">
      <dgm:prSet presAssocID="{10BA2DC0-F0FF-400C-8EB4-36A2280C3D3C}" presName="hierRoot4" presStyleCnt="0"/>
      <dgm:spPr/>
    </dgm:pt>
    <dgm:pt modelId="{B572A15C-C583-437D-A95E-666115C42038}" type="pres">
      <dgm:prSet presAssocID="{10BA2DC0-F0FF-400C-8EB4-36A2280C3D3C}" presName="composite4" presStyleCnt="0"/>
      <dgm:spPr/>
    </dgm:pt>
    <dgm:pt modelId="{E2197010-A3C2-4764-B3BA-B9C0D1A5F9B4}" type="pres">
      <dgm:prSet presAssocID="{10BA2DC0-F0FF-400C-8EB4-36A2280C3D3C}" presName="background4" presStyleLbl="node4" presStyleIdx="3" presStyleCnt="15"/>
      <dgm:spPr>
        <a:xfrm>
          <a:off x="4778728" y="3284678"/>
          <a:ext cx="977348" cy="620616"/>
        </a:xfrm>
        <a:prstGeom prst="roundRect">
          <a:avLst>
            <a:gd name="adj" fmla="val 10000"/>
          </a:avLst>
        </a:prstGeom>
        <a:solidFill>
          <a:srgbClr val="7FD13B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C6153F55-E9AF-4A73-9EEF-00229323BAF2}" type="pres">
      <dgm:prSet presAssocID="{10BA2DC0-F0FF-400C-8EB4-36A2280C3D3C}" presName="text4" presStyleLbl="fgAcc4" presStyleIdx="3" presStyleCnt="15" custLinFactX="21538" custLinFactNeighborX="100000" custLinFactNeighborY="-100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E12ECE-2CCD-4FA7-9F67-7492EE3CABA0}" type="pres">
      <dgm:prSet presAssocID="{10BA2DC0-F0FF-400C-8EB4-36A2280C3D3C}" presName="hierChild5" presStyleCnt="0"/>
      <dgm:spPr/>
    </dgm:pt>
    <dgm:pt modelId="{D0008E4F-000C-4744-850C-03D00FB1CCAB}" type="pres">
      <dgm:prSet presAssocID="{79DE930D-EFD6-4BF8-B701-3DC46634B4C8}" presName="Name23" presStyleLbl="parChTrans1D4" presStyleIdx="4" presStyleCnt="15"/>
      <dgm:spPr/>
      <dgm:t>
        <a:bodyPr/>
        <a:lstStyle/>
        <a:p>
          <a:endParaRPr lang="en-US"/>
        </a:p>
      </dgm:t>
    </dgm:pt>
    <dgm:pt modelId="{A533F642-F463-45DA-A9A2-AD26490E2D30}" type="pres">
      <dgm:prSet presAssocID="{365DA52B-F0F4-4A3B-9417-5F3B6E5C6B55}" presName="hierRoot4" presStyleCnt="0"/>
      <dgm:spPr/>
    </dgm:pt>
    <dgm:pt modelId="{04056462-5596-4E83-8B5F-5210EDBF1AC4}" type="pres">
      <dgm:prSet presAssocID="{365DA52B-F0F4-4A3B-9417-5F3B6E5C6B55}" presName="composite4" presStyleCnt="0"/>
      <dgm:spPr/>
    </dgm:pt>
    <dgm:pt modelId="{35C4C514-3E1E-4F3D-A103-E1FA27A3A860}" type="pres">
      <dgm:prSet presAssocID="{365DA52B-F0F4-4A3B-9417-5F3B6E5C6B55}" presName="background4" presStyleLbl="node4" presStyleIdx="4" presStyleCnt="15"/>
      <dgm:spPr>
        <a:xfrm>
          <a:off x="4778728" y="4159409"/>
          <a:ext cx="977348" cy="620616"/>
        </a:xfrm>
        <a:prstGeom prst="roundRect">
          <a:avLst>
            <a:gd name="adj" fmla="val 10000"/>
          </a:avLst>
        </a:prstGeom>
        <a:solidFill>
          <a:srgbClr val="7FD13B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FF233C72-9E20-414F-AA77-E50EB1FFC55A}" type="pres">
      <dgm:prSet presAssocID="{365DA52B-F0F4-4A3B-9417-5F3B6E5C6B55}" presName="text4" presStyleLbl="fgAcc4" presStyleIdx="4" presStyleCnt="15" custLinFactX="21538" custLinFactNeighborX="100000" custLinFactNeighborY="-586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1E8400D-B229-47C3-8D7C-105B56729E3E}" type="pres">
      <dgm:prSet presAssocID="{365DA52B-F0F4-4A3B-9417-5F3B6E5C6B55}" presName="hierChild5" presStyleCnt="0"/>
      <dgm:spPr/>
    </dgm:pt>
    <dgm:pt modelId="{5941C185-FAAB-4729-9B12-5E19F53C7370}" type="pres">
      <dgm:prSet presAssocID="{6A8B5E9B-65EB-4243-B9F9-8F8A6E8110DB}" presName="Name23" presStyleLbl="parChTrans1D4" presStyleIdx="5" presStyleCnt="15"/>
      <dgm:spPr/>
      <dgm:t>
        <a:bodyPr/>
        <a:lstStyle/>
        <a:p>
          <a:endParaRPr lang="en-US"/>
        </a:p>
      </dgm:t>
    </dgm:pt>
    <dgm:pt modelId="{70E3E8CB-9C58-4F76-9900-C3CFD2FB2AA8}" type="pres">
      <dgm:prSet presAssocID="{912A89AA-B92A-404F-B2ED-A7D56D8A8F72}" presName="hierRoot4" presStyleCnt="0"/>
      <dgm:spPr/>
    </dgm:pt>
    <dgm:pt modelId="{D1754532-30E2-4549-BCCD-CF86C036089A}" type="pres">
      <dgm:prSet presAssocID="{912A89AA-B92A-404F-B2ED-A7D56D8A8F72}" presName="composite4" presStyleCnt="0"/>
      <dgm:spPr/>
    </dgm:pt>
    <dgm:pt modelId="{674B4570-76BB-4A9F-A33F-1036CDD03807}" type="pres">
      <dgm:prSet presAssocID="{912A89AA-B92A-404F-B2ED-A7D56D8A8F72}" presName="background4" presStyleLbl="node4" presStyleIdx="5" presStyleCnt="15"/>
      <dgm:spPr>
        <a:xfrm>
          <a:off x="4824839" y="5074828"/>
          <a:ext cx="977348" cy="620616"/>
        </a:xfrm>
        <a:prstGeom prst="roundRect">
          <a:avLst>
            <a:gd name="adj" fmla="val 10000"/>
          </a:avLst>
        </a:prstGeom>
        <a:solidFill>
          <a:srgbClr val="7FD13B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60202C49-0436-44E2-87A9-900101353822}" type="pres">
      <dgm:prSet presAssocID="{912A89AA-B92A-404F-B2ED-A7D56D8A8F72}" presName="text4" presStyleLbl="fgAcc4" presStyleIdx="5" presStyleCnt="15" custLinFactX="26256" custLinFactNeighborX="100000" custLinFactNeighborY="-41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65B4AE4-20DF-4CAF-89E6-ADAA0B6771BD}" type="pres">
      <dgm:prSet presAssocID="{912A89AA-B92A-404F-B2ED-A7D56D8A8F72}" presName="hierChild5" presStyleCnt="0"/>
      <dgm:spPr/>
    </dgm:pt>
    <dgm:pt modelId="{BCDE82E1-CFB2-4B5D-A36B-D6E2D5DE1D79}" type="pres">
      <dgm:prSet presAssocID="{C1726F1E-F6C1-4D29-97CA-48855EB0DC59}" presName="Name23" presStyleLbl="parChTrans1D4" presStyleIdx="6" presStyleCnt="15"/>
      <dgm:spPr/>
      <dgm:t>
        <a:bodyPr/>
        <a:lstStyle/>
        <a:p>
          <a:endParaRPr lang="en-US"/>
        </a:p>
      </dgm:t>
    </dgm:pt>
    <dgm:pt modelId="{4ABE2BAF-C36D-4463-BA62-2C0C77ADC6FD}" type="pres">
      <dgm:prSet presAssocID="{47514B3A-4509-4584-99BA-BF4E1D54F379}" presName="hierRoot4" presStyleCnt="0"/>
      <dgm:spPr/>
    </dgm:pt>
    <dgm:pt modelId="{B0DC16D5-7824-4ABC-8A74-8BFED187F5DD}" type="pres">
      <dgm:prSet presAssocID="{47514B3A-4509-4584-99BA-BF4E1D54F379}" presName="composite4" presStyleCnt="0"/>
      <dgm:spPr/>
    </dgm:pt>
    <dgm:pt modelId="{0CA2021F-A9FD-47B7-B797-082DA07733D7}" type="pres">
      <dgm:prSet presAssocID="{47514B3A-4509-4584-99BA-BF4E1D54F379}" presName="background4" presStyleLbl="node4" presStyleIdx="6" presStyleCnt="15"/>
      <dgm:spPr>
        <a:xfrm>
          <a:off x="4785415" y="3290940"/>
          <a:ext cx="977348" cy="62061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BCA1F979-F3A8-4619-9D38-1DAAA94ADFE7}" type="pres">
      <dgm:prSet presAssocID="{47514B3A-4509-4584-99BA-BF4E1D54F379}" presName="text4" presStyleLbl="fgAcc4" presStyleIdx="6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AB6A2E-46BC-4E11-9E7C-4A8D62535243}" type="pres">
      <dgm:prSet presAssocID="{47514B3A-4509-4584-99BA-BF4E1D54F379}" presName="hierChild5" presStyleCnt="0"/>
      <dgm:spPr/>
    </dgm:pt>
    <dgm:pt modelId="{EF2547FE-9D8C-4BD7-952D-DADB0A3873FC}" type="pres">
      <dgm:prSet presAssocID="{24816F7D-B462-4B0A-ABE7-6D335BC9F2EC}" presName="Name23" presStyleLbl="parChTrans1D4" presStyleIdx="7" presStyleCnt="15"/>
      <dgm:spPr/>
      <dgm:t>
        <a:bodyPr/>
        <a:lstStyle/>
        <a:p>
          <a:endParaRPr lang="en-US"/>
        </a:p>
      </dgm:t>
    </dgm:pt>
    <dgm:pt modelId="{17EADBD9-B902-497A-B804-A3DE54CB16EF}" type="pres">
      <dgm:prSet presAssocID="{1B0FE8F7-99DC-47A8-8491-F70E95770A5F}" presName="hierRoot4" presStyleCnt="0"/>
      <dgm:spPr/>
    </dgm:pt>
    <dgm:pt modelId="{18553A20-1647-4BF6-A6DC-4049FFF373D7}" type="pres">
      <dgm:prSet presAssocID="{1B0FE8F7-99DC-47A8-8491-F70E95770A5F}" presName="composite4" presStyleCnt="0"/>
      <dgm:spPr/>
    </dgm:pt>
    <dgm:pt modelId="{8C01541F-CCCC-4428-BB1F-DE5DA518C068}" type="pres">
      <dgm:prSet presAssocID="{1B0FE8F7-99DC-47A8-8491-F70E95770A5F}" presName="background4" presStyleLbl="node4" presStyleIdx="7" presStyleCnt="15"/>
      <dgm:spPr>
        <a:xfrm>
          <a:off x="4785415" y="4195802"/>
          <a:ext cx="977348" cy="62061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9A19E5E2-D799-4F79-9340-F1E8AE499A50}" type="pres">
      <dgm:prSet presAssocID="{1B0FE8F7-99DC-47A8-8491-F70E95770A5F}" presName="text4" presStyleLbl="fgAcc4" presStyleIdx="7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8D7300E-D18C-4F5E-B13D-04BC3883FB77}" type="pres">
      <dgm:prSet presAssocID="{1B0FE8F7-99DC-47A8-8491-F70E95770A5F}" presName="hierChild5" presStyleCnt="0"/>
      <dgm:spPr/>
    </dgm:pt>
    <dgm:pt modelId="{6048F8C9-E9C4-4C2C-AE1C-11FF0AD565B0}" type="pres">
      <dgm:prSet presAssocID="{12716AAB-4101-4AF5-A45C-E9F8CEE91737}" presName="Name23" presStyleLbl="parChTrans1D4" presStyleIdx="8" presStyleCnt="15"/>
      <dgm:spPr/>
      <dgm:t>
        <a:bodyPr/>
        <a:lstStyle/>
        <a:p>
          <a:endParaRPr lang="en-US"/>
        </a:p>
      </dgm:t>
    </dgm:pt>
    <dgm:pt modelId="{62650B57-C093-4C73-A627-33A2501E23AC}" type="pres">
      <dgm:prSet presAssocID="{407E4BA2-BE5F-42B7-B50D-45A20B43AF9D}" presName="hierRoot4" presStyleCnt="0"/>
      <dgm:spPr/>
    </dgm:pt>
    <dgm:pt modelId="{02801847-98EE-455E-B214-8BCBDC858C5F}" type="pres">
      <dgm:prSet presAssocID="{407E4BA2-BE5F-42B7-B50D-45A20B43AF9D}" presName="composite4" presStyleCnt="0"/>
      <dgm:spPr/>
    </dgm:pt>
    <dgm:pt modelId="{9A50E2C4-D622-42AB-8ADD-EA01C5A184F6}" type="pres">
      <dgm:prSet presAssocID="{407E4BA2-BE5F-42B7-B50D-45A20B43AF9D}" presName="background4" presStyleLbl="node4" presStyleIdx="8" presStyleCnt="15"/>
      <dgm:spPr>
        <a:xfrm>
          <a:off x="4785415" y="5100664"/>
          <a:ext cx="977348" cy="62061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65943BE0-9BD8-4802-AC1C-49D78960D769}" type="pres">
      <dgm:prSet presAssocID="{407E4BA2-BE5F-42B7-B50D-45A20B43AF9D}" presName="text4" presStyleLbl="fgAcc4" presStyleIdx="8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B7698FE-D938-4B6B-991C-D7A5A0991A7C}" type="pres">
      <dgm:prSet presAssocID="{407E4BA2-BE5F-42B7-B50D-45A20B43AF9D}" presName="hierChild5" presStyleCnt="0"/>
      <dgm:spPr/>
    </dgm:pt>
    <dgm:pt modelId="{860253EF-6370-472A-AFA7-870CFE345F6A}" type="pres">
      <dgm:prSet presAssocID="{880091C5-EC19-4E8A-867C-364D6B3F4DE2}" presName="Name23" presStyleLbl="parChTrans1D4" presStyleIdx="9" presStyleCnt="15"/>
      <dgm:spPr/>
      <dgm:t>
        <a:bodyPr/>
        <a:lstStyle/>
        <a:p>
          <a:endParaRPr lang="en-US"/>
        </a:p>
      </dgm:t>
    </dgm:pt>
    <dgm:pt modelId="{192D1985-66A9-418E-8CF2-1BF2796E666D}" type="pres">
      <dgm:prSet presAssocID="{3FA1E103-C18E-4849-A017-ABD76B59F5C9}" presName="hierRoot4" presStyleCnt="0"/>
      <dgm:spPr/>
    </dgm:pt>
    <dgm:pt modelId="{F9524B19-3924-47C7-A398-1C893BDB9701}" type="pres">
      <dgm:prSet presAssocID="{3FA1E103-C18E-4849-A017-ABD76B59F5C9}" presName="composite4" presStyleCnt="0"/>
      <dgm:spPr/>
    </dgm:pt>
    <dgm:pt modelId="{92657C8E-A32E-492F-B277-E8FFF791603B}" type="pres">
      <dgm:prSet presAssocID="{3FA1E103-C18E-4849-A017-ABD76B59F5C9}" presName="background4" presStyleLbl="node4" presStyleIdx="9" presStyleCnt="15"/>
      <dgm:spPr>
        <a:xfrm>
          <a:off x="5979953" y="3290940"/>
          <a:ext cx="977348" cy="62061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FFA33269-8905-4942-A4B3-1DF606609C40}" type="pres">
      <dgm:prSet presAssocID="{3FA1E103-C18E-4849-A017-ABD76B59F5C9}" presName="text4" presStyleLbl="fgAcc4" presStyleIdx="9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4B3540-FF1A-4953-B5EE-28DE5BD9A865}" type="pres">
      <dgm:prSet presAssocID="{3FA1E103-C18E-4849-A017-ABD76B59F5C9}" presName="hierChild5" presStyleCnt="0"/>
      <dgm:spPr/>
    </dgm:pt>
    <dgm:pt modelId="{1329116F-6424-4EB2-B2C6-D77827F13B27}" type="pres">
      <dgm:prSet presAssocID="{9D46BD82-322A-4FB9-A8F3-23B30FC5F838}" presName="Name23" presStyleLbl="parChTrans1D4" presStyleIdx="10" presStyleCnt="15"/>
      <dgm:spPr/>
      <dgm:t>
        <a:bodyPr/>
        <a:lstStyle/>
        <a:p>
          <a:endParaRPr lang="en-US"/>
        </a:p>
      </dgm:t>
    </dgm:pt>
    <dgm:pt modelId="{9CEDB9B3-5E3F-48F9-8405-2D1F1DDA2099}" type="pres">
      <dgm:prSet presAssocID="{ED3F677B-4CE4-4777-857B-076C276ADBE2}" presName="hierRoot4" presStyleCnt="0"/>
      <dgm:spPr/>
    </dgm:pt>
    <dgm:pt modelId="{1E48423D-45F2-4BD3-AA86-53F076FD68AD}" type="pres">
      <dgm:prSet presAssocID="{ED3F677B-4CE4-4777-857B-076C276ADBE2}" presName="composite4" presStyleCnt="0"/>
      <dgm:spPr/>
    </dgm:pt>
    <dgm:pt modelId="{5D5D961C-8B8E-4060-9414-D9CEF6136E1C}" type="pres">
      <dgm:prSet presAssocID="{ED3F677B-4CE4-4777-857B-076C276ADBE2}" presName="background4" presStyleLbl="node4" presStyleIdx="10" presStyleCnt="15"/>
      <dgm:spPr>
        <a:xfrm>
          <a:off x="5979953" y="4195802"/>
          <a:ext cx="977348" cy="62061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B894F103-BB8E-4471-9070-0D3C86930602}" type="pres">
      <dgm:prSet presAssocID="{ED3F677B-4CE4-4777-857B-076C276ADBE2}" presName="text4" presStyleLbl="fgAcc4" presStyleIdx="10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3D5951-53B0-44B9-B877-5043BF37760E}" type="pres">
      <dgm:prSet presAssocID="{ED3F677B-4CE4-4777-857B-076C276ADBE2}" presName="hierChild5" presStyleCnt="0"/>
      <dgm:spPr/>
    </dgm:pt>
    <dgm:pt modelId="{8FA46AB7-E06A-4FE2-91DD-21649E95C3EA}" type="pres">
      <dgm:prSet presAssocID="{AC5E3588-DD16-4855-9D4E-544485A739A4}" presName="Name23" presStyleLbl="parChTrans1D4" presStyleIdx="11" presStyleCnt="15"/>
      <dgm:spPr/>
      <dgm:t>
        <a:bodyPr/>
        <a:lstStyle/>
        <a:p>
          <a:endParaRPr lang="en-US"/>
        </a:p>
      </dgm:t>
    </dgm:pt>
    <dgm:pt modelId="{A4BAFF37-8991-4E76-B603-B11E83600169}" type="pres">
      <dgm:prSet presAssocID="{2327803D-BAC0-4F99-90D8-F4979989894A}" presName="hierRoot4" presStyleCnt="0"/>
      <dgm:spPr/>
    </dgm:pt>
    <dgm:pt modelId="{5093A93A-FB44-4F84-97F3-89D04EBC13B5}" type="pres">
      <dgm:prSet presAssocID="{2327803D-BAC0-4F99-90D8-F4979989894A}" presName="composite4" presStyleCnt="0"/>
      <dgm:spPr/>
    </dgm:pt>
    <dgm:pt modelId="{A976F420-5776-4AA1-8EB1-8FCDFEB0ABD4}" type="pres">
      <dgm:prSet presAssocID="{2327803D-BAC0-4F99-90D8-F4979989894A}" presName="background4" presStyleLbl="node4" presStyleIdx="11" presStyleCnt="15"/>
      <dgm:spPr>
        <a:xfrm>
          <a:off x="5979953" y="5100664"/>
          <a:ext cx="977348" cy="62061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53D7B5B9-9906-4697-9FC1-6B5D8D809530}" type="pres">
      <dgm:prSet presAssocID="{2327803D-BAC0-4F99-90D8-F4979989894A}" presName="text4" presStyleLbl="fgAcc4" presStyleIdx="11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322C752-189D-465D-9E9D-3DCE96491634}" type="pres">
      <dgm:prSet presAssocID="{2327803D-BAC0-4F99-90D8-F4979989894A}" presName="hierChild5" presStyleCnt="0"/>
      <dgm:spPr/>
    </dgm:pt>
    <dgm:pt modelId="{1F889484-31F4-4D38-9624-47545369D27D}" type="pres">
      <dgm:prSet presAssocID="{50975E5C-827C-4AC0-A69D-3B6206BC0502}" presName="Name23" presStyleLbl="parChTrans1D4" presStyleIdx="12" presStyleCnt="15"/>
      <dgm:spPr/>
      <dgm:t>
        <a:bodyPr/>
        <a:lstStyle/>
        <a:p>
          <a:endParaRPr lang="en-US"/>
        </a:p>
      </dgm:t>
    </dgm:pt>
    <dgm:pt modelId="{EC41F442-D152-4565-878A-55D1806CD23B}" type="pres">
      <dgm:prSet presAssocID="{C6A770D6-174D-40B8-901E-A0D74A4801E2}" presName="hierRoot4" presStyleCnt="0"/>
      <dgm:spPr/>
    </dgm:pt>
    <dgm:pt modelId="{AA51BE3A-611D-402C-8E85-A2337AD99371}" type="pres">
      <dgm:prSet presAssocID="{C6A770D6-174D-40B8-901E-A0D74A4801E2}" presName="composite4" presStyleCnt="0"/>
      <dgm:spPr/>
    </dgm:pt>
    <dgm:pt modelId="{7AA2A940-9483-4FA9-943A-E43B3C67FA47}" type="pres">
      <dgm:prSet presAssocID="{C6A770D6-174D-40B8-901E-A0D74A4801E2}" presName="background4" presStyleLbl="node4" presStyleIdx="12" presStyleCnt="15"/>
      <dgm:spPr>
        <a:xfrm>
          <a:off x="7174490" y="3290940"/>
          <a:ext cx="977348" cy="62061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7E01D6E8-FECE-4DFE-8B63-343F75C325CD}" type="pres">
      <dgm:prSet presAssocID="{C6A770D6-174D-40B8-901E-A0D74A4801E2}" presName="text4" presStyleLbl="fgAcc4" presStyleIdx="12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824604-9BD0-4207-88D9-A1964065764B}" type="pres">
      <dgm:prSet presAssocID="{C6A770D6-174D-40B8-901E-A0D74A4801E2}" presName="hierChild5" presStyleCnt="0"/>
      <dgm:spPr/>
    </dgm:pt>
    <dgm:pt modelId="{A3BA5A29-5AED-4852-B3FA-DBFE0C6772D1}" type="pres">
      <dgm:prSet presAssocID="{B484B527-073C-4ADF-9C51-00F965130D5A}" presName="Name23" presStyleLbl="parChTrans1D4" presStyleIdx="13" presStyleCnt="15"/>
      <dgm:spPr/>
      <dgm:t>
        <a:bodyPr/>
        <a:lstStyle/>
        <a:p>
          <a:endParaRPr lang="en-US"/>
        </a:p>
      </dgm:t>
    </dgm:pt>
    <dgm:pt modelId="{42965ACE-B0DA-4AD2-BFE0-ECFD0B88995C}" type="pres">
      <dgm:prSet presAssocID="{270B307D-21CA-457B-B056-C5AB81B0C7EA}" presName="hierRoot4" presStyleCnt="0"/>
      <dgm:spPr/>
    </dgm:pt>
    <dgm:pt modelId="{D2D74CE2-4886-4E90-9AE9-198E1A9AF708}" type="pres">
      <dgm:prSet presAssocID="{270B307D-21CA-457B-B056-C5AB81B0C7EA}" presName="composite4" presStyleCnt="0"/>
      <dgm:spPr/>
    </dgm:pt>
    <dgm:pt modelId="{C276C9C8-B77C-4C86-8CFD-B60E3EBC860B}" type="pres">
      <dgm:prSet presAssocID="{270B307D-21CA-457B-B056-C5AB81B0C7EA}" presName="background4" presStyleLbl="node4" presStyleIdx="13" presStyleCnt="15"/>
      <dgm:spPr>
        <a:xfrm>
          <a:off x="7174490" y="4195802"/>
          <a:ext cx="977348" cy="62061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870DB89F-4693-4BB7-BF2C-B2B8C0190CED}" type="pres">
      <dgm:prSet presAssocID="{270B307D-21CA-457B-B056-C5AB81B0C7EA}" presName="text4" presStyleLbl="fgAcc4" presStyleIdx="13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D1A168F-FD24-4210-BE3D-24F290CA494D}" type="pres">
      <dgm:prSet presAssocID="{270B307D-21CA-457B-B056-C5AB81B0C7EA}" presName="hierChild5" presStyleCnt="0"/>
      <dgm:spPr/>
    </dgm:pt>
    <dgm:pt modelId="{29A16155-4923-4E72-8A4A-9F023086F1BE}" type="pres">
      <dgm:prSet presAssocID="{D3470CC1-F046-48C1-B8E3-FDDAB1661DF6}" presName="Name23" presStyleLbl="parChTrans1D4" presStyleIdx="14" presStyleCnt="15"/>
      <dgm:spPr/>
      <dgm:t>
        <a:bodyPr/>
        <a:lstStyle/>
        <a:p>
          <a:endParaRPr lang="en-US"/>
        </a:p>
      </dgm:t>
    </dgm:pt>
    <dgm:pt modelId="{1EB547F9-9DB6-4973-BFF6-8BBE1C7542C7}" type="pres">
      <dgm:prSet presAssocID="{C85E16AC-5E5E-4847-8239-702260B289F0}" presName="hierRoot4" presStyleCnt="0"/>
      <dgm:spPr/>
    </dgm:pt>
    <dgm:pt modelId="{D93CA7DA-A9C3-4785-8D14-17B04338A86A}" type="pres">
      <dgm:prSet presAssocID="{C85E16AC-5E5E-4847-8239-702260B289F0}" presName="composite4" presStyleCnt="0"/>
      <dgm:spPr/>
    </dgm:pt>
    <dgm:pt modelId="{6BFF40F7-9010-47C1-85AB-5EAEDDC537CE}" type="pres">
      <dgm:prSet presAssocID="{C85E16AC-5E5E-4847-8239-702260B289F0}" presName="background4" presStyleLbl="node4" presStyleIdx="14" presStyleCnt="15"/>
      <dgm:spPr>
        <a:xfrm>
          <a:off x="7174490" y="5100664"/>
          <a:ext cx="977348" cy="62061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gm:spPr>
      <dgm:t>
        <a:bodyPr/>
        <a:lstStyle/>
        <a:p>
          <a:endParaRPr lang="en-US"/>
        </a:p>
      </dgm:t>
    </dgm:pt>
    <dgm:pt modelId="{E684E4E9-30FC-4638-951E-61A1E2E3EB2B}" type="pres">
      <dgm:prSet presAssocID="{C85E16AC-5E5E-4847-8239-702260B289F0}" presName="text4" presStyleLbl="fgAcc4" presStyleIdx="14" presStyleCnt="1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9368B2-B663-4A5B-A313-3337F5B8A185}" type="pres">
      <dgm:prSet presAssocID="{C85E16AC-5E5E-4847-8239-702260B289F0}" presName="hierChild5" presStyleCnt="0"/>
      <dgm:spPr/>
    </dgm:pt>
  </dgm:ptLst>
  <dgm:cxnLst>
    <dgm:cxn modelId="{B766A4A2-5757-4FDE-B448-380689DF6A43}" srcId="{270B307D-21CA-457B-B056-C5AB81B0C7EA}" destId="{C85E16AC-5E5E-4847-8239-702260B289F0}" srcOrd="0" destOrd="0" parTransId="{D3470CC1-F046-48C1-B8E3-FDDAB1661DF6}" sibTransId="{8764E40B-7561-4C96-AE42-80A638FFCFD8}"/>
    <dgm:cxn modelId="{0E7CF96D-6070-45A3-8415-7C0B4281BFF8}" type="presOf" srcId="{912A89AA-B92A-404F-B2ED-A7D56D8A8F72}" destId="{60202C49-0436-44E2-87A9-900101353822}" srcOrd="0" destOrd="0" presId="urn:microsoft.com/office/officeart/2005/8/layout/hierarchy1"/>
    <dgm:cxn modelId="{7EE6C3B3-A83F-430C-BEDD-68AF3D5A7D0B}" type="presOf" srcId="{12716AAB-4101-4AF5-A45C-E9F8CEE91737}" destId="{6048F8C9-E9C4-4C2C-AE1C-11FF0AD565B0}" srcOrd="0" destOrd="0" presId="urn:microsoft.com/office/officeart/2005/8/layout/hierarchy1"/>
    <dgm:cxn modelId="{122FF045-97B8-484B-9948-9D2C1D7B8112}" type="presOf" srcId="{C1726F1E-F6C1-4D29-97CA-48855EB0DC59}" destId="{BCDE82E1-CFB2-4B5D-A36B-D6E2D5DE1D79}" srcOrd="0" destOrd="0" presId="urn:microsoft.com/office/officeart/2005/8/layout/hierarchy1"/>
    <dgm:cxn modelId="{CA9C12B9-9628-4598-B975-3DB254584B4B}" type="presOf" srcId="{10D53E5E-6FE7-4294-A07C-4DCBB7BBFC96}" destId="{46D632CE-1D06-4B15-AB52-5D830BCE088D}" srcOrd="0" destOrd="0" presId="urn:microsoft.com/office/officeart/2005/8/layout/hierarchy1"/>
    <dgm:cxn modelId="{14B661CF-1320-41BE-9993-5A33E4F0F0B7}" type="presOf" srcId="{5B0FE22F-8D58-4820-A60F-C588E18C8D81}" destId="{299A0100-B5A7-4411-B973-052BEE909E66}" srcOrd="0" destOrd="0" presId="urn:microsoft.com/office/officeart/2005/8/layout/hierarchy1"/>
    <dgm:cxn modelId="{F3B4A055-30B8-4F90-B0A0-4A4EDF80A2E6}" type="presOf" srcId="{25F8E9CD-0DC3-4B04-B50C-0DBF69EE81B6}" destId="{937EEA2E-199F-4EFF-A889-F67143C805BF}" srcOrd="0" destOrd="0" presId="urn:microsoft.com/office/officeart/2005/8/layout/hierarchy1"/>
    <dgm:cxn modelId="{642244AE-4F36-4773-9DF6-9413F0310887}" type="presOf" srcId="{C6A770D6-174D-40B8-901E-A0D74A4801E2}" destId="{7E01D6E8-FECE-4DFE-8B63-343F75C325CD}" srcOrd="0" destOrd="0" presId="urn:microsoft.com/office/officeart/2005/8/layout/hierarchy1"/>
    <dgm:cxn modelId="{3B26D965-F75C-4830-9036-754D082AB0F2}" type="presOf" srcId="{10BA2DC0-F0FF-400C-8EB4-36A2280C3D3C}" destId="{C6153F55-E9AF-4A73-9EEF-00229323BAF2}" srcOrd="0" destOrd="0" presId="urn:microsoft.com/office/officeart/2005/8/layout/hierarchy1"/>
    <dgm:cxn modelId="{6CD9D029-52DE-4185-8CDE-C59D7D34CB59}" srcId="{10BA2DC0-F0FF-400C-8EB4-36A2280C3D3C}" destId="{365DA52B-F0F4-4A3B-9417-5F3B6E5C6B55}" srcOrd="0" destOrd="0" parTransId="{79DE930D-EFD6-4BF8-B701-3DC46634B4C8}" sibTransId="{01C87528-74B9-4255-BCAC-6DE16F489CFA}"/>
    <dgm:cxn modelId="{EE59E54A-DAC8-4DD4-B420-1C10EEA4ECFC}" type="presOf" srcId="{CBBF9BD1-A268-4FC5-8E9D-C2F289D8C9C6}" destId="{554BCC43-2ABE-4984-99D7-FD67B4039767}" srcOrd="0" destOrd="0" presId="urn:microsoft.com/office/officeart/2005/8/layout/hierarchy1"/>
    <dgm:cxn modelId="{CAFB77DE-F5C5-4269-9653-CD8F561326B0}" type="presOf" srcId="{CFA1A4D4-6CA3-4EA7-A707-939853F08AA4}" destId="{08CA5E15-09B9-4FF4-8FBA-AF618C399BB7}" srcOrd="0" destOrd="0" presId="urn:microsoft.com/office/officeart/2005/8/layout/hierarchy1"/>
    <dgm:cxn modelId="{84023C55-ECC0-428C-9660-8ABC9E7AA87C}" type="presOf" srcId="{9D46BD82-322A-4FB9-A8F3-23B30FC5F838}" destId="{1329116F-6424-4EB2-B2C6-D77827F13B27}" srcOrd="0" destOrd="0" presId="urn:microsoft.com/office/officeart/2005/8/layout/hierarchy1"/>
    <dgm:cxn modelId="{468AF9AA-2923-495A-84E3-BDA1FC9B8337}" type="presOf" srcId="{4BA0A4BE-2724-46E7-8EAD-52BCB8D9907D}" destId="{6F637786-BC12-49F7-8065-F8BBFF8596B7}" srcOrd="0" destOrd="0" presId="urn:microsoft.com/office/officeart/2005/8/layout/hierarchy1"/>
    <dgm:cxn modelId="{558DD368-8989-49C5-8DDA-970C11F08D12}" type="presOf" srcId="{0BCB1ED3-7522-416A-B1E8-B6C2D59EFAE0}" destId="{8276016F-ACE4-492B-9B94-98ED1CB42A68}" srcOrd="0" destOrd="0" presId="urn:microsoft.com/office/officeart/2005/8/layout/hierarchy1"/>
    <dgm:cxn modelId="{8D8A1759-6912-4FC1-9397-0D1644855AFE}" type="presOf" srcId="{AC5E3588-DD16-4855-9D4E-544485A739A4}" destId="{8FA46AB7-E06A-4FE2-91DD-21649E95C3EA}" srcOrd="0" destOrd="0" presId="urn:microsoft.com/office/officeart/2005/8/layout/hierarchy1"/>
    <dgm:cxn modelId="{1FB1E535-ED23-4D67-97C0-5E2AB97D55CA}" type="presOf" srcId="{270B307D-21CA-457B-B056-C5AB81B0C7EA}" destId="{870DB89F-4693-4BB7-BF2C-B2B8C0190CED}" srcOrd="0" destOrd="0" presId="urn:microsoft.com/office/officeart/2005/8/layout/hierarchy1"/>
    <dgm:cxn modelId="{E0CB5C1B-DD22-4C1A-8A9C-B63ECC364A61}" type="presOf" srcId="{AEBA3770-4C8B-4C12-A27E-7B16CD4AE1C8}" destId="{575F494A-AE81-4EA4-86E7-6C678157BE21}" srcOrd="0" destOrd="0" presId="urn:microsoft.com/office/officeart/2005/8/layout/hierarchy1"/>
    <dgm:cxn modelId="{B5B8ED02-0CE5-490A-BF16-08032EF13446}" type="presOf" srcId="{148E5F7D-9A7F-4712-863B-C8E13BA552A1}" destId="{24B21631-3856-4EF0-9BAD-AC6836776DDA}" srcOrd="0" destOrd="0" presId="urn:microsoft.com/office/officeart/2005/8/layout/hierarchy1"/>
    <dgm:cxn modelId="{4CD5A351-53FE-43DD-9D35-AEDB9E1860E1}" type="presOf" srcId="{52446B7D-99EF-487C-942D-3C4A2DEF468E}" destId="{66614D55-17B7-4461-B4C4-BAF3ABAA085D}" srcOrd="0" destOrd="0" presId="urn:microsoft.com/office/officeart/2005/8/layout/hierarchy1"/>
    <dgm:cxn modelId="{140C911F-268E-4CBE-B6CD-013A74B9F484}" type="presOf" srcId="{24816F7D-B462-4B0A-ABE7-6D335BC9F2EC}" destId="{EF2547FE-9D8C-4BD7-952D-DADB0A3873FC}" srcOrd="0" destOrd="0" presId="urn:microsoft.com/office/officeart/2005/8/layout/hierarchy1"/>
    <dgm:cxn modelId="{E4D74014-01A7-490C-81E2-CA39E5C63BD9}" srcId="{10D53E5E-6FE7-4294-A07C-4DCBB7BBFC96}" destId="{91867937-74DB-4B10-8014-0AD9802946D0}" srcOrd="1" destOrd="0" parTransId="{52446B7D-99EF-487C-942D-3C4A2DEF468E}" sibTransId="{29A6D3FB-CFCA-41E1-842A-67BF98623F5E}"/>
    <dgm:cxn modelId="{FB305346-DCC5-4756-B796-85D4C81F2DBC}" srcId="{91867937-74DB-4B10-8014-0AD9802946D0}" destId="{3FA1E103-C18E-4849-A017-ABD76B59F5C9}" srcOrd="2" destOrd="0" parTransId="{880091C5-EC19-4E8A-867C-364D6B3F4DE2}" sibTransId="{97D9161B-79FF-4AAA-BE2F-85363D1040D4}"/>
    <dgm:cxn modelId="{5980B247-F371-48B8-8FA8-72168BE60969}" type="presOf" srcId="{3FA1E103-C18E-4849-A017-ABD76B59F5C9}" destId="{FFA33269-8905-4942-A4B3-1DF606609C40}" srcOrd="0" destOrd="0" presId="urn:microsoft.com/office/officeart/2005/8/layout/hierarchy1"/>
    <dgm:cxn modelId="{FA4EA6A1-6052-48E6-8055-B84E20C38080}" type="presOf" srcId="{4B3444F6-2AF4-4CFC-96F7-1F75B6D4B902}" destId="{598448A2-51D8-4A76-9200-F497DBDB9E6D}" srcOrd="0" destOrd="0" presId="urn:microsoft.com/office/officeart/2005/8/layout/hierarchy1"/>
    <dgm:cxn modelId="{8D3A4FCB-1118-472E-930A-954EBB981EFD}" srcId="{3FA1E103-C18E-4849-A017-ABD76B59F5C9}" destId="{ED3F677B-4CE4-4777-857B-076C276ADBE2}" srcOrd="0" destOrd="0" parTransId="{9D46BD82-322A-4FB9-A8F3-23B30FC5F838}" sibTransId="{11B48977-E090-4C2E-9D2E-EB0EBECA7F55}"/>
    <dgm:cxn modelId="{33F7726E-E7C3-48AF-8C83-C51B90F3BA03}" type="presOf" srcId="{07FEC7F2-4741-49F7-91B9-4F93DDC69CAA}" destId="{0EF72577-AB0C-4E7C-BC8C-78029B3E9550}" srcOrd="0" destOrd="0" presId="urn:microsoft.com/office/officeart/2005/8/layout/hierarchy1"/>
    <dgm:cxn modelId="{54DB4782-9F40-43F8-BC43-88A62FFB6E77}" type="presOf" srcId="{365DA52B-F0F4-4A3B-9417-5F3B6E5C6B55}" destId="{FF233C72-9E20-414F-AA77-E50EB1FFC55A}" srcOrd="0" destOrd="0" presId="urn:microsoft.com/office/officeart/2005/8/layout/hierarchy1"/>
    <dgm:cxn modelId="{EC950E9D-F3C3-4C8B-8A66-846EAD6FF62C}" type="presOf" srcId="{B484B527-073C-4ADF-9C51-00F965130D5A}" destId="{A3BA5A29-5AED-4852-B3FA-DBFE0C6772D1}" srcOrd="0" destOrd="0" presId="urn:microsoft.com/office/officeart/2005/8/layout/hierarchy1"/>
    <dgm:cxn modelId="{ED921B40-990B-4854-8392-5A566E8367F9}" type="presOf" srcId="{47514B3A-4509-4584-99BA-BF4E1D54F379}" destId="{BCA1F979-F3A8-4619-9D38-1DAAA94ADFE7}" srcOrd="0" destOrd="0" presId="urn:microsoft.com/office/officeart/2005/8/layout/hierarchy1"/>
    <dgm:cxn modelId="{F896FF5C-C66D-4A2E-9841-571F1FDA33DE}" srcId="{4BA0A4BE-2724-46E7-8EAD-52BCB8D9907D}" destId="{0BCB1ED3-7522-416A-B1E8-B6C2D59EFAE0}" srcOrd="1" destOrd="0" parTransId="{9B30A573-92B4-44E9-A7D2-54BC4C60244B}" sibTransId="{0FF61B34-FAD5-42C2-BF6E-FEF6578B0298}"/>
    <dgm:cxn modelId="{7143AD77-2538-45EB-B220-92420F1C6D6C}" srcId="{1B0FE8F7-99DC-47A8-8491-F70E95770A5F}" destId="{407E4BA2-BE5F-42B7-B50D-45A20B43AF9D}" srcOrd="0" destOrd="0" parTransId="{12716AAB-4101-4AF5-A45C-E9F8CEE91737}" sibTransId="{50882210-34DD-4B5F-8155-B38B3CB3F12B}"/>
    <dgm:cxn modelId="{9CF9A8D2-C489-4086-843A-30C4C5FF3FEB}" type="presOf" srcId="{6A8B5E9B-65EB-4243-B9F9-8F8A6E8110DB}" destId="{5941C185-FAAB-4729-9B12-5E19F53C7370}" srcOrd="0" destOrd="0" presId="urn:microsoft.com/office/officeart/2005/8/layout/hierarchy1"/>
    <dgm:cxn modelId="{8DD44660-44A1-49F3-8B18-E52DB6B52543}" srcId="{91867937-74DB-4B10-8014-0AD9802946D0}" destId="{10BA2DC0-F0FF-400C-8EB4-36A2280C3D3C}" srcOrd="0" destOrd="0" parTransId="{07FEC7F2-4741-49F7-91B9-4F93DDC69CAA}" sibTransId="{9268E686-011B-47BE-B90E-EC1A650706B8}"/>
    <dgm:cxn modelId="{C2B7BAB5-9007-4803-A93B-5E01815C91FF}" srcId="{ED3F677B-4CE4-4777-857B-076C276ADBE2}" destId="{2327803D-BAC0-4F99-90D8-F4979989894A}" srcOrd="0" destOrd="0" parTransId="{AC5E3588-DD16-4855-9D4E-544485A739A4}" sibTransId="{40C663FF-7E1A-45DB-BD57-11530D579106}"/>
    <dgm:cxn modelId="{7119AA1E-F4FC-4C85-B1F5-D5E705FF1683}" type="presOf" srcId="{91867937-74DB-4B10-8014-0AD9802946D0}" destId="{88E9826C-43DC-4D6B-B560-5CB561E8D659}" srcOrd="0" destOrd="0" presId="urn:microsoft.com/office/officeart/2005/8/layout/hierarchy1"/>
    <dgm:cxn modelId="{B03B21B9-6256-4D8F-B8BD-C8A71963690C}" type="presOf" srcId="{1B0FE8F7-99DC-47A8-8491-F70E95770A5F}" destId="{9A19E5E2-D799-4F79-9340-F1E8AE499A50}" srcOrd="0" destOrd="0" presId="urn:microsoft.com/office/officeart/2005/8/layout/hierarchy1"/>
    <dgm:cxn modelId="{E4598907-4D1D-40D8-B2B1-97940D2905AF}" srcId="{CBBF9BD1-A268-4FC5-8E9D-C2F289D8C9C6}" destId="{5B0FE22F-8D58-4820-A60F-C588E18C8D81}" srcOrd="0" destOrd="0" parTransId="{8C8E2A41-0908-4EE5-AEDE-EB35D8F37BD8}" sibTransId="{DD7CDA6C-C061-45DC-8559-E7A72211CDB0}"/>
    <dgm:cxn modelId="{B7859996-0D5B-45C3-B64C-3F7069F89A02}" type="presOf" srcId="{B472C3AF-F337-442C-9E3F-BCA6F3A86342}" destId="{168F5221-E091-4015-9731-3ADFE1275858}" srcOrd="0" destOrd="0" presId="urn:microsoft.com/office/officeart/2005/8/layout/hierarchy1"/>
    <dgm:cxn modelId="{DA908C7B-20E0-4FD0-B790-C883443C2422}" type="presOf" srcId="{880091C5-EC19-4E8A-867C-364D6B3F4DE2}" destId="{860253EF-6370-472A-AFA7-870CFE345F6A}" srcOrd="0" destOrd="0" presId="urn:microsoft.com/office/officeart/2005/8/layout/hierarchy1"/>
    <dgm:cxn modelId="{D89D1959-B116-46CA-961D-8CE0CEB19E90}" srcId="{4BA0A4BE-2724-46E7-8EAD-52BCB8D9907D}" destId="{4B3444F6-2AF4-4CFC-96F7-1F75B6D4B902}" srcOrd="2" destOrd="0" parTransId="{148E5F7D-9A7F-4712-863B-C8E13BA552A1}" sibTransId="{98BAB42B-C8B8-42DC-B5DA-253D9CC73F69}"/>
    <dgm:cxn modelId="{D06606E7-AE40-409F-82E0-024E768424D5}" type="presOf" srcId="{ED3F677B-4CE4-4777-857B-076C276ADBE2}" destId="{B894F103-BB8E-4471-9070-0D3C86930602}" srcOrd="0" destOrd="0" presId="urn:microsoft.com/office/officeart/2005/8/layout/hierarchy1"/>
    <dgm:cxn modelId="{9F2F0DEE-43C9-4154-9E9F-904DAB26BFE0}" srcId="{10D53E5E-6FE7-4294-A07C-4DCBB7BBFC96}" destId="{4BA0A4BE-2724-46E7-8EAD-52BCB8D9907D}" srcOrd="0" destOrd="0" parTransId="{AEBA3770-4C8B-4C12-A27E-7B16CD4AE1C8}" sibTransId="{B44828DB-FEF5-47A0-A3E3-C002EB993BC3}"/>
    <dgm:cxn modelId="{D32796D0-BB69-4C76-956C-60046B1ECEAB}" srcId="{5B0FE22F-8D58-4820-A60F-C588E18C8D81}" destId="{10D53E5E-6FE7-4294-A07C-4DCBB7BBFC96}" srcOrd="0" destOrd="0" parTransId="{CFA1A4D4-6CA3-4EA7-A707-939853F08AA4}" sibTransId="{73F820BC-672B-4918-A3DC-F164C1918E1D}"/>
    <dgm:cxn modelId="{85ABD24E-4E36-4FFA-80BC-FBD79EDC464E}" type="presOf" srcId="{2327803D-BAC0-4F99-90D8-F4979989894A}" destId="{53D7B5B9-9906-4697-9FC1-6B5D8D809530}" srcOrd="0" destOrd="0" presId="urn:microsoft.com/office/officeart/2005/8/layout/hierarchy1"/>
    <dgm:cxn modelId="{4BB0DD22-AC6F-4C71-890D-0A4A65E7DA44}" srcId="{47514B3A-4509-4584-99BA-BF4E1D54F379}" destId="{1B0FE8F7-99DC-47A8-8491-F70E95770A5F}" srcOrd="0" destOrd="0" parTransId="{24816F7D-B462-4B0A-ABE7-6D335BC9F2EC}" sibTransId="{5B496FFD-0ACE-45E0-9C0E-2342C0559771}"/>
    <dgm:cxn modelId="{68905446-E84D-4CAA-8BC5-AF8D17BCC491}" type="presOf" srcId="{D3470CC1-F046-48C1-B8E3-FDDAB1661DF6}" destId="{29A16155-4923-4E72-8A4A-9F023086F1BE}" srcOrd="0" destOrd="0" presId="urn:microsoft.com/office/officeart/2005/8/layout/hierarchy1"/>
    <dgm:cxn modelId="{58DDCF77-404E-4F56-97C8-471DB0673C35}" type="presOf" srcId="{9B30A573-92B4-44E9-A7D2-54BC4C60244B}" destId="{185EB3E2-FF3C-426E-AE3F-01DC32A90239}" srcOrd="0" destOrd="0" presId="urn:microsoft.com/office/officeart/2005/8/layout/hierarchy1"/>
    <dgm:cxn modelId="{3571853D-3D7A-43C7-94D7-EA5A27A40333}" type="presOf" srcId="{407E4BA2-BE5F-42B7-B50D-45A20B43AF9D}" destId="{65943BE0-9BD8-4802-AC1C-49D78960D769}" srcOrd="0" destOrd="0" presId="urn:microsoft.com/office/officeart/2005/8/layout/hierarchy1"/>
    <dgm:cxn modelId="{2E9BB89D-32C1-4BDC-B118-F12CC36F4C21}" srcId="{4BA0A4BE-2724-46E7-8EAD-52BCB8D9907D}" destId="{25F8E9CD-0DC3-4B04-B50C-0DBF69EE81B6}" srcOrd="0" destOrd="0" parTransId="{B472C3AF-F337-442C-9E3F-BCA6F3A86342}" sibTransId="{8C96488E-CBDB-4FB2-BC46-13D77AC3D315}"/>
    <dgm:cxn modelId="{8B31AF70-F99B-462B-9454-188A03319B5B}" type="presOf" srcId="{50975E5C-827C-4AC0-A69D-3B6206BC0502}" destId="{1F889484-31F4-4D38-9624-47545369D27D}" srcOrd="0" destOrd="0" presId="urn:microsoft.com/office/officeart/2005/8/layout/hierarchy1"/>
    <dgm:cxn modelId="{4344ADE0-D8F6-4A91-BAC2-08E4A21B5EFF}" srcId="{C6A770D6-174D-40B8-901E-A0D74A4801E2}" destId="{270B307D-21CA-457B-B056-C5AB81B0C7EA}" srcOrd="0" destOrd="0" parTransId="{B484B527-073C-4ADF-9C51-00F965130D5A}" sibTransId="{B0B276A3-057E-457B-9493-4EAF03D792F2}"/>
    <dgm:cxn modelId="{27D5AC4B-87F9-4168-B96E-3E64D43796F8}" srcId="{91867937-74DB-4B10-8014-0AD9802946D0}" destId="{47514B3A-4509-4584-99BA-BF4E1D54F379}" srcOrd="1" destOrd="0" parTransId="{C1726F1E-F6C1-4D29-97CA-48855EB0DC59}" sibTransId="{6FE6149F-010B-4B0C-9802-01E4EA2B6165}"/>
    <dgm:cxn modelId="{CF954C6A-DDD3-4F9D-9B3F-4FC7BC55FD57}" type="presOf" srcId="{C85E16AC-5E5E-4847-8239-702260B289F0}" destId="{E684E4E9-30FC-4638-951E-61A1E2E3EB2B}" srcOrd="0" destOrd="0" presId="urn:microsoft.com/office/officeart/2005/8/layout/hierarchy1"/>
    <dgm:cxn modelId="{36F30A80-D246-4DD0-A50A-82172B6EAC37}" srcId="{91867937-74DB-4B10-8014-0AD9802946D0}" destId="{C6A770D6-174D-40B8-901E-A0D74A4801E2}" srcOrd="3" destOrd="0" parTransId="{50975E5C-827C-4AC0-A69D-3B6206BC0502}" sibTransId="{47132452-4DE6-4924-B3CC-C07490E7883A}"/>
    <dgm:cxn modelId="{8278B1D0-6567-4432-804A-E3340C5CDFCC}" type="presOf" srcId="{79DE930D-EFD6-4BF8-B701-3DC46634B4C8}" destId="{D0008E4F-000C-4744-850C-03D00FB1CCAB}" srcOrd="0" destOrd="0" presId="urn:microsoft.com/office/officeart/2005/8/layout/hierarchy1"/>
    <dgm:cxn modelId="{F6C805EC-4E2F-4EBA-B5D9-EFD07F936A28}" srcId="{365DA52B-F0F4-4A3B-9417-5F3B6E5C6B55}" destId="{912A89AA-B92A-404F-B2ED-A7D56D8A8F72}" srcOrd="0" destOrd="0" parTransId="{6A8B5E9B-65EB-4243-B9F9-8F8A6E8110DB}" sibTransId="{F4E99CF6-F966-48B2-A670-ED81F346E4F1}"/>
    <dgm:cxn modelId="{E45DA18C-DD7A-4D7F-B0DE-310656D3294D}" type="presParOf" srcId="{554BCC43-2ABE-4984-99D7-FD67B4039767}" destId="{1F259D8F-9FC9-4D54-9BAC-4567EE7097F7}" srcOrd="0" destOrd="0" presId="urn:microsoft.com/office/officeart/2005/8/layout/hierarchy1"/>
    <dgm:cxn modelId="{D025CB6C-F4FE-4F69-9AF5-B0C4E4DDF359}" type="presParOf" srcId="{1F259D8F-9FC9-4D54-9BAC-4567EE7097F7}" destId="{4C4C9E42-FB59-4DFD-BF0A-B5EB97636A69}" srcOrd="0" destOrd="0" presId="urn:microsoft.com/office/officeart/2005/8/layout/hierarchy1"/>
    <dgm:cxn modelId="{9ACE3E69-C4C3-4F2E-8D1C-249CDAE6B04F}" type="presParOf" srcId="{4C4C9E42-FB59-4DFD-BF0A-B5EB97636A69}" destId="{ECA229CC-E175-49AB-A164-2E2AB53ADE11}" srcOrd="0" destOrd="0" presId="urn:microsoft.com/office/officeart/2005/8/layout/hierarchy1"/>
    <dgm:cxn modelId="{70B1536A-DCD3-4427-A624-D7E28A1904E4}" type="presParOf" srcId="{4C4C9E42-FB59-4DFD-BF0A-B5EB97636A69}" destId="{299A0100-B5A7-4411-B973-052BEE909E66}" srcOrd="1" destOrd="0" presId="urn:microsoft.com/office/officeart/2005/8/layout/hierarchy1"/>
    <dgm:cxn modelId="{CCD8D3CC-676F-428B-AC8F-8A3B05886D25}" type="presParOf" srcId="{1F259D8F-9FC9-4D54-9BAC-4567EE7097F7}" destId="{62FF363D-5D2B-491B-9B54-A2870C552900}" srcOrd="1" destOrd="0" presId="urn:microsoft.com/office/officeart/2005/8/layout/hierarchy1"/>
    <dgm:cxn modelId="{E32E3E1C-B8A5-4968-9AA3-0FDFFF8FDB9F}" type="presParOf" srcId="{62FF363D-5D2B-491B-9B54-A2870C552900}" destId="{08CA5E15-09B9-4FF4-8FBA-AF618C399BB7}" srcOrd="0" destOrd="0" presId="urn:microsoft.com/office/officeart/2005/8/layout/hierarchy1"/>
    <dgm:cxn modelId="{46787DBD-F296-43B4-A40D-2B9CA8B293FA}" type="presParOf" srcId="{62FF363D-5D2B-491B-9B54-A2870C552900}" destId="{3C361F49-EF8C-4358-97AD-D9DD1B8C55C5}" srcOrd="1" destOrd="0" presId="urn:microsoft.com/office/officeart/2005/8/layout/hierarchy1"/>
    <dgm:cxn modelId="{3741C6D4-7B23-4991-B9AE-F9BE0285A60D}" type="presParOf" srcId="{3C361F49-EF8C-4358-97AD-D9DD1B8C55C5}" destId="{E73A3F57-CA15-4373-AD3D-38E18F635FD2}" srcOrd="0" destOrd="0" presId="urn:microsoft.com/office/officeart/2005/8/layout/hierarchy1"/>
    <dgm:cxn modelId="{084F37C3-C029-4E9B-82D1-5198838C023D}" type="presParOf" srcId="{E73A3F57-CA15-4373-AD3D-38E18F635FD2}" destId="{EFC41572-B975-4449-B266-4CE27034BCDE}" srcOrd="0" destOrd="0" presId="urn:microsoft.com/office/officeart/2005/8/layout/hierarchy1"/>
    <dgm:cxn modelId="{6E0001E3-F8CE-43FD-8758-DE035721D0CD}" type="presParOf" srcId="{E73A3F57-CA15-4373-AD3D-38E18F635FD2}" destId="{46D632CE-1D06-4B15-AB52-5D830BCE088D}" srcOrd="1" destOrd="0" presId="urn:microsoft.com/office/officeart/2005/8/layout/hierarchy1"/>
    <dgm:cxn modelId="{9DC67145-44A7-4E99-8DAB-67D61822C8E0}" type="presParOf" srcId="{3C361F49-EF8C-4358-97AD-D9DD1B8C55C5}" destId="{4BCFD519-9762-4664-B575-5A1F10DC4016}" srcOrd="1" destOrd="0" presId="urn:microsoft.com/office/officeart/2005/8/layout/hierarchy1"/>
    <dgm:cxn modelId="{7A2AB823-6DDB-49C4-949C-647364267C1D}" type="presParOf" srcId="{4BCFD519-9762-4664-B575-5A1F10DC4016}" destId="{575F494A-AE81-4EA4-86E7-6C678157BE21}" srcOrd="0" destOrd="0" presId="urn:microsoft.com/office/officeart/2005/8/layout/hierarchy1"/>
    <dgm:cxn modelId="{55261FE9-6B33-4586-A778-F85EDD370934}" type="presParOf" srcId="{4BCFD519-9762-4664-B575-5A1F10DC4016}" destId="{7C15383D-C711-4B00-ABB6-23C82B40D76D}" srcOrd="1" destOrd="0" presId="urn:microsoft.com/office/officeart/2005/8/layout/hierarchy1"/>
    <dgm:cxn modelId="{785F69B7-0B28-452F-BC70-E932AD54B21E}" type="presParOf" srcId="{7C15383D-C711-4B00-ABB6-23C82B40D76D}" destId="{38E52F46-948C-4E11-B1A4-3C9A31021209}" srcOrd="0" destOrd="0" presId="urn:microsoft.com/office/officeart/2005/8/layout/hierarchy1"/>
    <dgm:cxn modelId="{AED50AE5-396E-4EC7-AE22-D796F512E80E}" type="presParOf" srcId="{38E52F46-948C-4E11-B1A4-3C9A31021209}" destId="{2F24269A-958E-45E4-9087-2382DE257665}" srcOrd="0" destOrd="0" presId="urn:microsoft.com/office/officeart/2005/8/layout/hierarchy1"/>
    <dgm:cxn modelId="{451E4F25-4AC8-4444-BD5F-AFF170E847A0}" type="presParOf" srcId="{38E52F46-948C-4E11-B1A4-3C9A31021209}" destId="{6F637786-BC12-49F7-8065-F8BBFF8596B7}" srcOrd="1" destOrd="0" presId="urn:microsoft.com/office/officeart/2005/8/layout/hierarchy1"/>
    <dgm:cxn modelId="{37CE35DE-6369-4A21-86AE-36977A990D77}" type="presParOf" srcId="{7C15383D-C711-4B00-ABB6-23C82B40D76D}" destId="{05317283-F7BF-4C79-8BAC-9E5F7B6B2BFB}" srcOrd="1" destOrd="0" presId="urn:microsoft.com/office/officeart/2005/8/layout/hierarchy1"/>
    <dgm:cxn modelId="{07A05951-EACB-434B-B793-2615405912C3}" type="presParOf" srcId="{05317283-F7BF-4C79-8BAC-9E5F7B6B2BFB}" destId="{168F5221-E091-4015-9731-3ADFE1275858}" srcOrd="0" destOrd="0" presId="urn:microsoft.com/office/officeart/2005/8/layout/hierarchy1"/>
    <dgm:cxn modelId="{6EDD7879-1C1B-4CF0-BA41-71ACAE2E6C0D}" type="presParOf" srcId="{05317283-F7BF-4C79-8BAC-9E5F7B6B2BFB}" destId="{4B06306B-C74B-489F-A2C4-E951FFBFF00A}" srcOrd="1" destOrd="0" presId="urn:microsoft.com/office/officeart/2005/8/layout/hierarchy1"/>
    <dgm:cxn modelId="{F4D14C7B-ACC0-4F04-8BC9-99809F20D151}" type="presParOf" srcId="{4B06306B-C74B-489F-A2C4-E951FFBFF00A}" destId="{66BF84DE-5BB0-412A-B02B-3C10852CD3D3}" srcOrd="0" destOrd="0" presId="urn:microsoft.com/office/officeart/2005/8/layout/hierarchy1"/>
    <dgm:cxn modelId="{E7F7C074-52A7-4C29-8D8B-92F785FB8B5D}" type="presParOf" srcId="{66BF84DE-5BB0-412A-B02B-3C10852CD3D3}" destId="{E0561CF1-75A4-4296-B64F-89DC105410DB}" srcOrd="0" destOrd="0" presId="urn:microsoft.com/office/officeart/2005/8/layout/hierarchy1"/>
    <dgm:cxn modelId="{9424A72B-A6C1-45E0-B895-C6176480E244}" type="presParOf" srcId="{66BF84DE-5BB0-412A-B02B-3C10852CD3D3}" destId="{937EEA2E-199F-4EFF-A889-F67143C805BF}" srcOrd="1" destOrd="0" presId="urn:microsoft.com/office/officeart/2005/8/layout/hierarchy1"/>
    <dgm:cxn modelId="{70FCD535-10B7-4C0E-A9AE-13ECADE7E114}" type="presParOf" srcId="{4B06306B-C74B-489F-A2C4-E951FFBFF00A}" destId="{B64ADA2F-95EB-456B-96F0-7CEF66B92F1B}" srcOrd="1" destOrd="0" presId="urn:microsoft.com/office/officeart/2005/8/layout/hierarchy1"/>
    <dgm:cxn modelId="{CC5F4690-F455-4C1C-8098-A0807CCBE79F}" type="presParOf" srcId="{05317283-F7BF-4C79-8BAC-9E5F7B6B2BFB}" destId="{185EB3E2-FF3C-426E-AE3F-01DC32A90239}" srcOrd="2" destOrd="0" presId="urn:microsoft.com/office/officeart/2005/8/layout/hierarchy1"/>
    <dgm:cxn modelId="{50911CF4-DD59-4908-B003-7957E00F613C}" type="presParOf" srcId="{05317283-F7BF-4C79-8BAC-9E5F7B6B2BFB}" destId="{B611FCD5-4F11-4EB8-97EB-B3EFED784E7A}" srcOrd="3" destOrd="0" presId="urn:microsoft.com/office/officeart/2005/8/layout/hierarchy1"/>
    <dgm:cxn modelId="{96B2F44D-FBAC-480E-A178-BF3348527BED}" type="presParOf" srcId="{B611FCD5-4F11-4EB8-97EB-B3EFED784E7A}" destId="{BA505995-5FC1-4300-81A7-122A5E3EFC66}" srcOrd="0" destOrd="0" presId="urn:microsoft.com/office/officeart/2005/8/layout/hierarchy1"/>
    <dgm:cxn modelId="{204E0097-AB30-4E5A-BA7E-99044C97B321}" type="presParOf" srcId="{BA505995-5FC1-4300-81A7-122A5E3EFC66}" destId="{1F2CAE36-0ADC-4418-A2EA-8F72BCC4A19F}" srcOrd="0" destOrd="0" presId="urn:microsoft.com/office/officeart/2005/8/layout/hierarchy1"/>
    <dgm:cxn modelId="{6C563CF4-C5A2-4C13-A427-103DC6EAA7F4}" type="presParOf" srcId="{BA505995-5FC1-4300-81A7-122A5E3EFC66}" destId="{8276016F-ACE4-492B-9B94-98ED1CB42A68}" srcOrd="1" destOrd="0" presId="urn:microsoft.com/office/officeart/2005/8/layout/hierarchy1"/>
    <dgm:cxn modelId="{273DDC8D-8ADF-4608-975A-B96A3166F65E}" type="presParOf" srcId="{B611FCD5-4F11-4EB8-97EB-B3EFED784E7A}" destId="{45D42C13-4C99-4E01-86B5-C94CB0AF05C5}" srcOrd="1" destOrd="0" presId="urn:microsoft.com/office/officeart/2005/8/layout/hierarchy1"/>
    <dgm:cxn modelId="{C381CF6D-549F-444C-BFD4-BE4D5CF8F1EB}" type="presParOf" srcId="{05317283-F7BF-4C79-8BAC-9E5F7B6B2BFB}" destId="{24B21631-3856-4EF0-9BAD-AC6836776DDA}" srcOrd="4" destOrd="0" presId="urn:microsoft.com/office/officeart/2005/8/layout/hierarchy1"/>
    <dgm:cxn modelId="{C052E665-AD5B-4314-8A94-FF3C8EA0EAED}" type="presParOf" srcId="{05317283-F7BF-4C79-8BAC-9E5F7B6B2BFB}" destId="{CEF8088F-6D15-4AA5-AF36-D3EA47A816DE}" srcOrd="5" destOrd="0" presId="urn:microsoft.com/office/officeart/2005/8/layout/hierarchy1"/>
    <dgm:cxn modelId="{28E894AE-B824-4CA1-8EB9-9E20C525C1A7}" type="presParOf" srcId="{CEF8088F-6D15-4AA5-AF36-D3EA47A816DE}" destId="{F2FFDD9D-801A-41F0-9890-0FB5C97927DC}" srcOrd="0" destOrd="0" presId="urn:microsoft.com/office/officeart/2005/8/layout/hierarchy1"/>
    <dgm:cxn modelId="{80DAABA1-87E1-455D-8A31-2389976278D3}" type="presParOf" srcId="{F2FFDD9D-801A-41F0-9890-0FB5C97927DC}" destId="{9CA29710-0E7A-41DC-8484-656E3B36296A}" srcOrd="0" destOrd="0" presId="urn:microsoft.com/office/officeart/2005/8/layout/hierarchy1"/>
    <dgm:cxn modelId="{BF240A85-3569-485A-9F64-81D6F12BABA7}" type="presParOf" srcId="{F2FFDD9D-801A-41F0-9890-0FB5C97927DC}" destId="{598448A2-51D8-4A76-9200-F497DBDB9E6D}" srcOrd="1" destOrd="0" presId="urn:microsoft.com/office/officeart/2005/8/layout/hierarchy1"/>
    <dgm:cxn modelId="{086B2387-A027-4ED8-805D-2BBB0979D9A4}" type="presParOf" srcId="{CEF8088F-6D15-4AA5-AF36-D3EA47A816DE}" destId="{DFF4D323-E6B3-4AA1-AC46-8212602E3FA0}" srcOrd="1" destOrd="0" presId="urn:microsoft.com/office/officeart/2005/8/layout/hierarchy1"/>
    <dgm:cxn modelId="{5ADA7DFE-0D3F-4E83-B03C-4B5DB7036647}" type="presParOf" srcId="{4BCFD519-9762-4664-B575-5A1F10DC4016}" destId="{66614D55-17B7-4461-B4C4-BAF3ABAA085D}" srcOrd="2" destOrd="0" presId="urn:microsoft.com/office/officeart/2005/8/layout/hierarchy1"/>
    <dgm:cxn modelId="{7CF7D447-3F14-4627-A59D-F0FC02320C7E}" type="presParOf" srcId="{4BCFD519-9762-4664-B575-5A1F10DC4016}" destId="{5DFECE40-0CA1-46BB-A204-3EB2D75FDF1D}" srcOrd="3" destOrd="0" presId="urn:microsoft.com/office/officeart/2005/8/layout/hierarchy1"/>
    <dgm:cxn modelId="{C7D79DD6-1B66-44F4-97BF-77901853D297}" type="presParOf" srcId="{5DFECE40-0CA1-46BB-A204-3EB2D75FDF1D}" destId="{8DE61239-9896-4E5C-AA78-2A09464FF36B}" srcOrd="0" destOrd="0" presId="urn:microsoft.com/office/officeart/2005/8/layout/hierarchy1"/>
    <dgm:cxn modelId="{4272F01F-AFD5-4A99-8C50-3861B1AE836B}" type="presParOf" srcId="{8DE61239-9896-4E5C-AA78-2A09464FF36B}" destId="{7DCB9073-D666-4323-ADE1-FF6A8B55F98A}" srcOrd="0" destOrd="0" presId="urn:microsoft.com/office/officeart/2005/8/layout/hierarchy1"/>
    <dgm:cxn modelId="{5F0912D4-0BC2-4226-906B-F946C33976DF}" type="presParOf" srcId="{8DE61239-9896-4E5C-AA78-2A09464FF36B}" destId="{88E9826C-43DC-4D6B-B560-5CB561E8D659}" srcOrd="1" destOrd="0" presId="urn:microsoft.com/office/officeart/2005/8/layout/hierarchy1"/>
    <dgm:cxn modelId="{12563624-5D07-4915-97AB-632A43BC35FF}" type="presParOf" srcId="{5DFECE40-0CA1-46BB-A204-3EB2D75FDF1D}" destId="{FB74D2E0-EA6D-484E-9FED-9B48A823FA21}" srcOrd="1" destOrd="0" presId="urn:microsoft.com/office/officeart/2005/8/layout/hierarchy1"/>
    <dgm:cxn modelId="{95314F23-F0AB-45AB-ABAB-FE3483B7FCE9}" type="presParOf" srcId="{FB74D2E0-EA6D-484E-9FED-9B48A823FA21}" destId="{0EF72577-AB0C-4E7C-BC8C-78029B3E9550}" srcOrd="0" destOrd="0" presId="urn:microsoft.com/office/officeart/2005/8/layout/hierarchy1"/>
    <dgm:cxn modelId="{F1EF0917-102B-4176-947C-8EB45E07EDC8}" type="presParOf" srcId="{FB74D2E0-EA6D-484E-9FED-9B48A823FA21}" destId="{7FE73D7C-4018-434E-BE43-C12DD34A1D0D}" srcOrd="1" destOrd="0" presId="urn:microsoft.com/office/officeart/2005/8/layout/hierarchy1"/>
    <dgm:cxn modelId="{94885E82-1E25-490D-B28D-E4700CDE2F1E}" type="presParOf" srcId="{7FE73D7C-4018-434E-BE43-C12DD34A1D0D}" destId="{B572A15C-C583-437D-A95E-666115C42038}" srcOrd="0" destOrd="0" presId="urn:microsoft.com/office/officeart/2005/8/layout/hierarchy1"/>
    <dgm:cxn modelId="{FB4E55A5-1907-42AB-972C-D7E77E8B6F15}" type="presParOf" srcId="{B572A15C-C583-437D-A95E-666115C42038}" destId="{E2197010-A3C2-4764-B3BA-B9C0D1A5F9B4}" srcOrd="0" destOrd="0" presId="urn:microsoft.com/office/officeart/2005/8/layout/hierarchy1"/>
    <dgm:cxn modelId="{9D9319D2-50F2-4E99-B332-DBDD15034DDD}" type="presParOf" srcId="{B572A15C-C583-437D-A95E-666115C42038}" destId="{C6153F55-E9AF-4A73-9EEF-00229323BAF2}" srcOrd="1" destOrd="0" presId="urn:microsoft.com/office/officeart/2005/8/layout/hierarchy1"/>
    <dgm:cxn modelId="{5D7B94DF-F393-4D16-A040-9CA56E2238F9}" type="presParOf" srcId="{7FE73D7C-4018-434E-BE43-C12DD34A1D0D}" destId="{69E12ECE-2CCD-4FA7-9F67-7492EE3CABA0}" srcOrd="1" destOrd="0" presId="urn:microsoft.com/office/officeart/2005/8/layout/hierarchy1"/>
    <dgm:cxn modelId="{07138E58-9FE6-4829-AE1F-F744169D22F2}" type="presParOf" srcId="{69E12ECE-2CCD-4FA7-9F67-7492EE3CABA0}" destId="{D0008E4F-000C-4744-850C-03D00FB1CCAB}" srcOrd="0" destOrd="0" presId="urn:microsoft.com/office/officeart/2005/8/layout/hierarchy1"/>
    <dgm:cxn modelId="{A6E11CC5-B49A-479C-96FA-E0FA2BC7CB64}" type="presParOf" srcId="{69E12ECE-2CCD-4FA7-9F67-7492EE3CABA0}" destId="{A533F642-F463-45DA-A9A2-AD26490E2D30}" srcOrd="1" destOrd="0" presId="urn:microsoft.com/office/officeart/2005/8/layout/hierarchy1"/>
    <dgm:cxn modelId="{07E2C3C9-F4DA-4EEC-B69E-684A7C5AFE42}" type="presParOf" srcId="{A533F642-F463-45DA-A9A2-AD26490E2D30}" destId="{04056462-5596-4E83-8B5F-5210EDBF1AC4}" srcOrd="0" destOrd="0" presId="urn:microsoft.com/office/officeart/2005/8/layout/hierarchy1"/>
    <dgm:cxn modelId="{08DBE626-A996-4AA2-9B32-6F99D766A8E3}" type="presParOf" srcId="{04056462-5596-4E83-8B5F-5210EDBF1AC4}" destId="{35C4C514-3E1E-4F3D-A103-E1FA27A3A860}" srcOrd="0" destOrd="0" presId="urn:microsoft.com/office/officeart/2005/8/layout/hierarchy1"/>
    <dgm:cxn modelId="{E4F3EE07-B8DD-4BF9-B81B-970714D8BC21}" type="presParOf" srcId="{04056462-5596-4E83-8B5F-5210EDBF1AC4}" destId="{FF233C72-9E20-414F-AA77-E50EB1FFC55A}" srcOrd="1" destOrd="0" presId="urn:microsoft.com/office/officeart/2005/8/layout/hierarchy1"/>
    <dgm:cxn modelId="{613952D5-2DF2-4A49-A6F0-B132FCC626CE}" type="presParOf" srcId="{A533F642-F463-45DA-A9A2-AD26490E2D30}" destId="{A1E8400D-B229-47C3-8D7C-105B56729E3E}" srcOrd="1" destOrd="0" presId="urn:microsoft.com/office/officeart/2005/8/layout/hierarchy1"/>
    <dgm:cxn modelId="{6454CFE6-23D8-466A-BD7A-83B6230C1E41}" type="presParOf" srcId="{A1E8400D-B229-47C3-8D7C-105B56729E3E}" destId="{5941C185-FAAB-4729-9B12-5E19F53C7370}" srcOrd="0" destOrd="0" presId="urn:microsoft.com/office/officeart/2005/8/layout/hierarchy1"/>
    <dgm:cxn modelId="{02042CD7-5C2B-4714-B350-6FA87C9803E5}" type="presParOf" srcId="{A1E8400D-B229-47C3-8D7C-105B56729E3E}" destId="{70E3E8CB-9C58-4F76-9900-C3CFD2FB2AA8}" srcOrd="1" destOrd="0" presId="urn:microsoft.com/office/officeart/2005/8/layout/hierarchy1"/>
    <dgm:cxn modelId="{EF76F446-5769-4126-9EFF-32DEB5D09A9C}" type="presParOf" srcId="{70E3E8CB-9C58-4F76-9900-C3CFD2FB2AA8}" destId="{D1754532-30E2-4549-BCCD-CF86C036089A}" srcOrd="0" destOrd="0" presId="urn:microsoft.com/office/officeart/2005/8/layout/hierarchy1"/>
    <dgm:cxn modelId="{C21497BA-C6E7-496E-A641-8D4D49FEF66C}" type="presParOf" srcId="{D1754532-30E2-4549-BCCD-CF86C036089A}" destId="{674B4570-76BB-4A9F-A33F-1036CDD03807}" srcOrd="0" destOrd="0" presId="urn:microsoft.com/office/officeart/2005/8/layout/hierarchy1"/>
    <dgm:cxn modelId="{D6BFEFA7-B2DE-4781-A904-84E636BDEEE7}" type="presParOf" srcId="{D1754532-30E2-4549-BCCD-CF86C036089A}" destId="{60202C49-0436-44E2-87A9-900101353822}" srcOrd="1" destOrd="0" presId="urn:microsoft.com/office/officeart/2005/8/layout/hierarchy1"/>
    <dgm:cxn modelId="{277D8229-6935-49CD-80B3-5C695A5096C3}" type="presParOf" srcId="{70E3E8CB-9C58-4F76-9900-C3CFD2FB2AA8}" destId="{B65B4AE4-20DF-4CAF-89E6-ADAA0B6771BD}" srcOrd="1" destOrd="0" presId="urn:microsoft.com/office/officeart/2005/8/layout/hierarchy1"/>
    <dgm:cxn modelId="{99433E31-44CA-4ECE-9089-E7F8897CEF09}" type="presParOf" srcId="{FB74D2E0-EA6D-484E-9FED-9B48A823FA21}" destId="{BCDE82E1-CFB2-4B5D-A36B-D6E2D5DE1D79}" srcOrd="2" destOrd="0" presId="urn:microsoft.com/office/officeart/2005/8/layout/hierarchy1"/>
    <dgm:cxn modelId="{960EB43D-45CE-4C78-8ADD-A05AC3AE902A}" type="presParOf" srcId="{FB74D2E0-EA6D-484E-9FED-9B48A823FA21}" destId="{4ABE2BAF-C36D-4463-BA62-2C0C77ADC6FD}" srcOrd="3" destOrd="0" presId="urn:microsoft.com/office/officeart/2005/8/layout/hierarchy1"/>
    <dgm:cxn modelId="{A45EB85A-1ED6-485B-8389-74FCFC8EB074}" type="presParOf" srcId="{4ABE2BAF-C36D-4463-BA62-2C0C77ADC6FD}" destId="{B0DC16D5-7824-4ABC-8A74-8BFED187F5DD}" srcOrd="0" destOrd="0" presId="urn:microsoft.com/office/officeart/2005/8/layout/hierarchy1"/>
    <dgm:cxn modelId="{0E211B7E-EFE4-481D-948B-D6E1CA0BB10B}" type="presParOf" srcId="{B0DC16D5-7824-4ABC-8A74-8BFED187F5DD}" destId="{0CA2021F-A9FD-47B7-B797-082DA07733D7}" srcOrd="0" destOrd="0" presId="urn:microsoft.com/office/officeart/2005/8/layout/hierarchy1"/>
    <dgm:cxn modelId="{E8E66A24-82B4-4649-9868-18C6AE99B190}" type="presParOf" srcId="{B0DC16D5-7824-4ABC-8A74-8BFED187F5DD}" destId="{BCA1F979-F3A8-4619-9D38-1DAAA94ADFE7}" srcOrd="1" destOrd="0" presId="urn:microsoft.com/office/officeart/2005/8/layout/hierarchy1"/>
    <dgm:cxn modelId="{9BF16201-21FE-4082-9BD8-9C0C74C7632D}" type="presParOf" srcId="{4ABE2BAF-C36D-4463-BA62-2C0C77ADC6FD}" destId="{91AB6A2E-46BC-4E11-9E7C-4A8D62535243}" srcOrd="1" destOrd="0" presId="urn:microsoft.com/office/officeart/2005/8/layout/hierarchy1"/>
    <dgm:cxn modelId="{D52093C0-C879-4C78-9973-F2095D2E91B3}" type="presParOf" srcId="{91AB6A2E-46BC-4E11-9E7C-4A8D62535243}" destId="{EF2547FE-9D8C-4BD7-952D-DADB0A3873FC}" srcOrd="0" destOrd="0" presId="urn:microsoft.com/office/officeart/2005/8/layout/hierarchy1"/>
    <dgm:cxn modelId="{5F27C69E-9005-4B5E-924B-1C95CCEC2244}" type="presParOf" srcId="{91AB6A2E-46BC-4E11-9E7C-4A8D62535243}" destId="{17EADBD9-B902-497A-B804-A3DE54CB16EF}" srcOrd="1" destOrd="0" presId="urn:microsoft.com/office/officeart/2005/8/layout/hierarchy1"/>
    <dgm:cxn modelId="{3A259775-8F56-4DD2-BA73-798C69004BE1}" type="presParOf" srcId="{17EADBD9-B902-497A-B804-A3DE54CB16EF}" destId="{18553A20-1647-4BF6-A6DC-4049FFF373D7}" srcOrd="0" destOrd="0" presId="urn:microsoft.com/office/officeart/2005/8/layout/hierarchy1"/>
    <dgm:cxn modelId="{8AF3DE3E-F4ED-4040-B233-8A103D389DD1}" type="presParOf" srcId="{18553A20-1647-4BF6-A6DC-4049FFF373D7}" destId="{8C01541F-CCCC-4428-BB1F-DE5DA518C068}" srcOrd="0" destOrd="0" presId="urn:microsoft.com/office/officeart/2005/8/layout/hierarchy1"/>
    <dgm:cxn modelId="{5C49FB58-305C-4654-902E-E5F4D6118D3F}" type="presParOf" srcId="{18553A20-1647-4BF6-A6DC-4049FFF373D7}" destId="{9A19E5E2-D799-4F79-9340-F1E8AE499A50}" srcOrd="1" destOrd="0" presId="urn:microsoft.com/office/officeart/2005/8/layout/hierarchy1"/>
    <dgm:cxn modelId="{8B1AE212-2D8C-4AFD-B380-3EB2091A57C0}" type="presParOf" srcId="{17EADBD9-B902-497A-B804-A3DE54CB16EF}" destId="{28D7300E-D18C-4F5E-B13D-04BC3883FB77}" srcOrd="1" destOrd="0" presId="urn:microsoft.com/office/officeart/2005/8/layout/hierarchy1"/>
    <dgm:cxn modelId="{0A7EED75-3050-417C-A95E-EAADDDA84F92}" type="presParOf" srcId="{28D7300E-D18C-4F5E-B13D-04BC3883FB77}" destId="{6048F8C9-E9C4-4C2C-AE1C-11FF0AD565B0}" srcOrd="0" destOrd="0" presId="urn:microsoft.com/office/officeart/2005/8/layout/hierarchy1"/>
    <dgm:cxn modelId="{9DDCEB30-AA18-4E51-9C7F-ECEF899BC44A}" type="presParOf" srcId="{28D7300E-D18C-4F5E-B13D-04BC3883FB77}" destId="{62650B57-C093-4C73-A627-33A2501E23AC}" srcOrd="1" destOrd="0" presId="urn:microsoft.com/office/officeart/2005/8/layout/hierarchy1"/>
    <dgm:cxn modelId="{1479321A-4B8D-41B9-AE30-077C9A6C0EA9}" type="presParOf" srcId="{62650B57-C093-4C73-A627-33A2501E23AC}" destId="{02801847-98EE-455E-B214-8BCBDC858C5F}" srcOrd="0" destOrd="0" presId="urn:microsoft.com/office/officeart/2005/8/layout/hierarchy1"/>
    <dgm:cxn modelId="{82470085-3411-4255-9BEF-3983D2481318}" type="presParOf" srcId="{02801847-98EE-455E-B214-8BCBDC858C5F}" destId="{9A50E2C4-D622-42AB-8ADD-EA01C5A184F6}" srcOrd="0" destOrd="0" presId="urn:microsoft.com/office/officeart/2005/8/layout/hierarchy1"/>
    <dgm:cxn modelId="{040DCE56-E169-4E3B-827B-8E12925D299D}" type="presParOf" srcId="{02801847-98EE-455E-B214-8BCBDC858C5F}" destId="{65943BE0-9BD8-4802-AC1C-49D78960D769}" srcOrd="1" destOrd="0" presId="urn:microsoft.com/office/officeart/2005/8/layout/hierarchy1"/>
    <dgm:cxn modelId="{FD436104-2871-4E2B-9711-06680A179241}" type="presParOf" srcId="{62650B57-C093-4C73-A627-33A2501E23AC}" destId="{0B7698FE-D938-4B6B-991C-D7A5A0991A7C}" srcOrd="1" destOrd="0" presId="urn:microsoft.com/office/officeart/2005/8/layout/hierarchy1"/>
    <dgm:cxn modelId="{52BE71EB-71BD-4019-8E4F-DA25A8B086B7}" type="presParOf" srcId="{FB74D2E0-EA6D-484E-9FED-9B48A823FA21}" destId="{860253EF-6370-472A-AFA7-870CFE345F6A}" srcOrd="4" destOrd="0" presId="urn:microsoft.com/office/officeart/2005/8/layout/hierarchy1"/>
    <dgm:cxn modelId="{03AB9F4D-08C7-4062-B363-2A4B59A86EC6}" type="presParOf" srcId="{FB74D2E0-EA6D-484E-9FED-9B48A823FA21}" destId="{192D1985-66A9-418E-8CF2-1BF2796E666D}" srcOrd="5" destOrd="0" presId="urn:microsoft.com/office/officeart/2005/8/layout/hierarchy1"/>
    <dgm:cxn modelId="{34439E7A-D2D7-4024-80B5-41B886A1B813}" type="presParOf" srcId="{192D1985-66A9-418E-8CF2-1BF2796E666D}" destId="{F9524B19-3924-47C7-A398-1C893BDB9701}" srcOrd="0" destOrd="0" presId="urn:microsoft.com/office/officeart/2005/8/layout/hierarchy1"/>
    <dgm:cxn modelId="{BA17F70C-129A-4793-8E65-AEAFAF0F444C}" type="presParOf" srcId="{F9524B19-3924-47C7-A398-1C893BDB9701}" destId="{92657C8E-A32E-492F-B277-E8FFF791603B}" srcOrd="0" destOrd="0" presId="urn:microsoft.com/office/officeart/2005/8/layout/hierarchy1"/>
    <dgm:cxn modelId="{5AE7AD94-6A9B-4353-A3E6-4A1865E2CCF5}" type="presParOf" srcId="{F9524B19-3924-47C7-A398-1C893BDB9701}" destId="{FFA33269-8905-4942-A4B3-1DF606609C40}" srcOrd="1" destOrd="0" presId="urn:microsoft.com/office/officeart/2005/8/layout/hierarchy1"/>
    <dgm:cxn modelId="{134A8C9B-1606-4078-B409-57A653308C8B}" type="presParOf" srcId="{192D1985-66A9-418E-8CF2-1BF2796E666D}" destId="{274B3540-FF1A-4953-B5EE-28DE5BD9A865}" srcOrd="1" destOrd="0" presId="urn:microsoft.com/office/officeart/2005/8/layout/hierarchy1"/>
    <dgm:cxn modelId="{889C8740-DC2D-4414-9992-7386D3F23C31}" type="presParOf" srcId="{274B3540-FF1A-4953-B5EE-28DE5BD9A865}" destId="{1329116F-6424-4EB2-B2C6-D77827F13B27}" srcOrd="0" destOrd="0" presId="urn:microsoft.com/office/officeart/2005/8/layout/hierarchy1"/>
    <dgm:cxn modelId="{60FBDD52-C1C3-404D-BE27-B32080F0091C}" type="presParOf" srcId="{274B3540-FF1A-4953-B5EE-28DE5BD9A865}" destId="{9CEDB9B3-5E3F-48F9-8405-2D1F1DDA2099}" srcOrd="1" destOrd="0" presId="urn:microsoft.com/office/officeart/2005/8/layout/hierarchy1"/>
    <dgm:cxn modelId="{E0AD608E-23E8-45C1-8EC6-2E38F09A4F16}" type="presParOf" srcId="{9CEDB9B3-5E3F-48F9-8405-2D1F1DDA2099}" destId="{1E48423D-45F2-4BD3-AA86-53F076FD68AD}" srcOrd="0" destOrd="0" presId="urn:microsoft.com/office/officeart/2005/8/layout/hierarchy1"/>
    <dgm:cxn modelId="{FB3353C9-61B1-4E3B-B1EE-67A2491DAB1C}" type="presParOf" srcId="{1E48423D-45F2-4BD3-AA86-53F076FD68AD}" destId="{5D5D961C-8B8E-4060-9414-D9CEF6136E1C}" srcOrd="0" destOrd="0" presId="urn:microsoft.com/office/officeart/2005/8/layout/hierarchy1"/>
    <dgm:cxn modelId="{FC916714-DE1D-4EA7-A6C1-F307EBEE30DD}" type="presParOf" srcId="{1E48423D-45F2-4BD3-AA86-53F076FD68AD}" destId="{B894F103-BB8E-4471-9070-0D3C86930602}" srcOrd="1" destOrd="0" presId="urn:microsoft.com/office/officeart/2005/8/layout/hierarchy1"/>
    <dgm:cxn modelId="{403B2C80-2CBD-4FF8-BFEB-1E2D7CA2881C}" type="presParOf" srcId="{9CEDB9B3-5E3F-48F9-8405-2D1F1DDA2099}" destId="{F63D5951-53B0-44B9-B877-5043BF37760E}" srcOrd="1" destOrd="0" presId="urn:microsoft.com/office/officeart/2005/8/layout/hierarchy1"/>
    <dgm:cxn modelId="{545A81CC-69B1-488B-AA95-31BD3EA234ED}" type="presParOf" srcId="{F63D5951-53B0-44B9-B877-5043BF37760E}" destId="{8FA46AB7-E06A-4FE2-91DD-21649E95C3EA}" srcOrd="0" destOrd="0" presId="urn:microsoft.com/office/officeart/2005/8/layout/hierarchy1"/>
    <dgm:cxn modelId="{96E7E47D-8860-429B-96B8-66951D73ACA9}" type="presParOf" srcId="{F63D5951-53B0-44B9-B877-5043BF37760E}" destId="{A4BAFF37-8991-4E76-B603-B11E83600169}" srcOrd="1" destOrd="0" presId="urn:microsoft.com/office/officeart/2005/8/layout/hierarchy1"/>
    <dgm:cxn modelId="{952047A4-8B06-40D2-90B0-FE7A2F58A4FE}" type="presParOf" srcId="{A4BAFF37-8991-4E76-B603-B11E83600169}" destId="{5093A93A-FB44-4F84-97F3-89D04EBC13B5}" srcOrd="0" destOrd="0" presId="urn:microsoft.com/office/officeart/2005/8/layout/hierarchy1"/>
    <dgm:cxn modelId="{D0CD53D9-E0C1-43FD-BBE1-B2AFB65EBB71}" type="presParOf" srcId="{5093A93A-FB44-4F84-97F3-89D04EBC13B5}" destId="{A976F420-5776-4AA1-8EB1-8FCDFEB0ABD4}" srcOrd="0" destOrd="0" presId="urn:microsoft.com/office/officeart/2005/8/layout/hierarchy1"/>
    <dgm:cxn modelId="{95DD2598-B324-4999-9CAD-E586C093D4E5}" type="presParOf" srcId="{5093A93A-FB44-4F84-97F3-89D04EBC13B5}" destId="{53D7B5B9-9906-4697-9FC1-6B5D8D809530}" srcOrd="1" destOrd="0" presId="urn:microsoft.com/office/officeart/2005/8/layout/hierarchy1"/>
    <dgm:cxn modelId="{76535E8C-72BE-41C4-B82C-8A5A372FCD44}" type="presParOf" srcId="{A4BAFF37-8991-4E76-B603-B11E83600169}" destId="{9322C752-189D-465D-9E9D-3DCE96491634}" srcOrd="1" destOrd="0" presId="urn:microsoft.com/office/officeart/2005/8/layout/hierarchy1"/>
    <dgm:cxn modelId="{1C1A3242-FD5A-4329-8845-09E0C15AA511}" type="presParOf" srcId="{FB74D2E0-EA6D-484E-9FED-9B48A823FA21}" destId="{1F889484-31F4-4D38-9624-47545369D27D}" srcOrd="6" destOrd="0" presId="urn:microsoft.com/office/officeart/2005/8/layout/hierarchy1"/>
    <dgm:cxn modelId="{75A6500A-6CC9-4EB3-BACB-AC143709427C}" type="presParOf" srcId="{FB74D2E0-EA6D-484E-9FED-9B48A823FA21}" destId="{EC41F442-D152-4565-878A-55D1806CD23B}" srcOrd="7" destOrd="0" presId="urn:microsoft.com/office/officeart/2005/8/layout/hierarchy1"/>
    <dgm:cxn modelId="{CFCF5C3F-F908-44E5-B0A1-776BDB045BFF}" type="presParOf" srcId="{EC41F442-D152-4565-878A-55D1806CD23B}" destId="{AA51BE3A-611D-402C-8E85-A2337AD99371}" srcOrd="0" destOrd="0" presId="urn:microsoft.com/office/officeart/2005/8/layout/hierarchy1"/>
    <dgm:cxn modelId="{74A8E918-D799-4CC9-BDA5-C7604ACECBFC}" type="presParOf" srcId="{AA51BE3A-611D-402C-8E85-A2337AD99371}" destId="{7AA2A940-9483-4FA9-943A-E43B3C67FA47}" srcOrd="0" destOrd="0" presId="urn:microsoft.com/office/officeart/2005/8/layout/hierarchy1"/>
    <dgm:cxn modelId="{E19FE07C-C1B1-42B9-919F-97B3817ED785}" type="presParOf" srcId="{AA51BE3A-611D-402C-8E85-A2337AD99371}" destId="{7E01D6E8-FECE-4DFE-8B63-343F75C325CD}" srcOrd="1" destOrd="0" presId="urn:microsoft.com/office/officeart/2005/8/layout/hierarchy1"/>
    <dgm:cxn modelId="{7ED0D286-7825-4BE2-953A-6B7202986B2B}" type="presParOf" srcId="{EC41F442-D152-4565-878A-55D1806CD23B}" destId="{9C824604-9BD0-4207-88D9-A1964065764B}" srcOrd="1" destOrd="0" presId="urn:microsoft.com/office/officeart/2005/8/layout/hierarchy1"/>
    <dgm:cxn modelId="{79F3CEF6-20E7-4312-9D74-91204839F54D}" type="presParOf" srcId="{9C824604-9BD0-4207-88D9-A1964065764B}" destId="{A3BA5A29-5AED-4852-B3FA-DBFE0C6772D1}" srcOrd="0" destOrd="0" presId="urn:microsoft.com/office/officeart/2005/8/layout/hierarchy1"/>
    <dgm:cxn modelId="{C0151F41-C6BF-4B2E-ADD2-19DBBFE1AC6A}" type="presParOf" srcId="{9C824604-9BD0-4207-88D9-A1964065764B}" destId="{42965ACE-B0DA-4AD2-BFE0-ECFD0B88995C}" srcOrd="1" destOrd="0" presId="urn:microsoft.com/office/officeart/2005/8/layout/hierarchy1"/>
    <dgm:cxn modelId="{E60031B7-232C-48F6-B477-7DA2C75813BC}" type="presParOf" srcId="{42965ACE-B0DA-4AD2-BFE0-ECFD0B88995C}" destId="{D2D74CE2-4886-4E90-9AE9-198E1A9AF708}" srcOrd="0" destOrd="0" presId="urn:microsoft.com/office/officeart/2005/8/layout/hierarchy1"/>
    <dgm:cxn modelId="{6C4EA211-8483-4EA6-8F97-453D86348F45}" type="presParOf" srcId="{D2D74CE2-4886-4E90-9AE9-198E1A9AF708}" destId="{C276C9C8-B77C-4C86-8CFD-B60E3EBC860B}" srcOrd="0" destOrd="0" presId="urn:microsoft.com/office/officeart/2005/8/layout/hierarchy1"/>
    <dgm:cxn modelId="{71E0386F-FA8F-481F-97B6-71DE71500385}" type="presParOf" srcId="{D2D74CE2-4886-4E90-9AE9-198E1A9AF708}" destId="{870DB89F-4693-4BB7-BF2C-B2B8C0190CED}" srcOrd="1" destOrd="0" presId="urn:microsoft.com/office/officeart/2005/8/layout/hierarchy1"/>
    <dgm:cxn modelId="{CAAF6F55-0D7E-4ED5-A085-06C0C345E9EE}" type="presParOf" srcId="{42965ACE-B0DA-4AD2-BFE0-ECFD0B88995C}" destId="{8D1A168F-FD24-4210-BE3D-24F290CA494D}" srcOrd="1" destOrd="0" presId="urn:microsoft.com/office/officeart/2005/8/layout/hierarchy1"/>
    <dgm:cxn modelId="{1921432B-98D9-4A82-8256-236EEEA777BD}" type="presParOf" srcId="{8D1A168F-FD24-4210-BE3D-24F290CA494D}" destId="{29A16155-4923-4E72-8A4A-9F023086F1BE}" srcOrd="0" destOrd="0" presId="urn:microsoft.com/office/officeart/2005/8/layout/hierarchy1"/>
    <dgm:cxn modelId="{73274545-A6E0-4534-B99D-8930C9DF3305}" type="presParOf" srcId="{8D1A168F-FD24-4210-BE3D-24F290CA494D}" destId="{1EB547F9-9DB6-4973-BFF6-8BBE1C7542C7}" srcOrd="1" destOrd="0" presId="urn:microsoft.com/office/officeart/2005/8/layout/hierarchy1"/>
    <dgm:cxn modelId="{22C91882-E46A-4B4C-AD73-AD8442626CE9}" type="presParOf" srcId="{1EB547F9-9DB6-4973-BFF6-8BBE1C7542C7}" destId="{D93CA7DA-A9C3-4785-8D14-17B04338A86A}" srcOrd="0" destOrd="0" presId="urn:microsoft.com/office/officeart/2005/8/layout/hierarchy1"/>
    <dgm:cxn modelId="{05BA0971-2270-4720-959E-6C1CCD9D8487}" type="presParOf" srcId="{D93CA7DA-A9C3-4785-8D14-17B04338A86A}" destId="{6BFF40F7-9010-47C1-85AB-5EAEDDC537CE}" srcOrd="0" destOrd="0" presId="urn:microsoft.com/office/officeart/2005/8/layout/hierarchy1"/>
    <dgm:cxn modelId="{298519A4-603C-46C0-8AC7-05E2D1844A60}" type="presParOf" srcId="{D93CA7DA-A9C3-4785-8D14-17B04338A86A}" destId="{E684E4E9-30FC-4638-951E-61A1E2E3EB2B}" srcOrd="1" destOrd="0" presId="urn:microsoft.com/office/officeart/2005/8/layout/hierarchy1"/>
    <dgm:cxn modelId="{61C5865A-89F8-4B2A-A23B-69D2B735AEF1}" type="presParOf" srcId="{1EB547F9-9DB6-4973-BFF6-8BBE1C7542C7}" destId="{459368B2-B663-4A5B-A313-3337F5B8A185}" srcOrd="1" destOrd="0" presId="urn:microsoft.com/office/officeart/2005/8/layout/hierarchy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A16155-4923-4E72-8A4A-9F023086F1BE}">
      <dsp:nvSpPr>
        <dsp:cNvPr id="0" name=""/>
        <dsp:cNvSpPr/>
      </dsp:nvSpPr>
      <dsp:spPr>
        <a:xfrm>
          <a:off x="8217784" y="4943019"/>
          <a:ext cx="91440" cy="3065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4245"/>
              </a:lnTo>
            </a:path>
          </a:pathLst>
        </a:custGeom>
        <a:noFill/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BA5A29-5AED-4852-B3FA-DBFE0C6772D1}">
      <dsp:nvSpPr>
        <dsp:cNvPr id="0" name=""/>
        <dsp:cNvSpPr/>
      </dsp:nvSpPr>
      <dsp:spPr>
        <a:xfrm>
          <a:off x="8217784" y="3967269"/>
          <a:ext cx="91440" cy="3065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4245"/>
              </a:lnTo>
            </a:path>
          </a:pathLst>
        </a:custGeom>
        <a:noFill/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889484-31F4-4D38-9624-47545369D27D}">
      <dsp:nvSpPr>
        <dsp:cNvPr id="0" name=""/>
        <dsp:cNvSpPr/>
      </dsp:nvSpPr>
      <dsp:spPr>
        <a:xfrm>
          <a:off x="6331327" y="2991519"/>
          <a:ext cx="1932177" cy="306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705"/>
              </a:lnTo>
              <a:lnTo>
                <a:pt x="1791805" y="193705"/>
              </a:lnTo>
              <a:lnTo>
                <a:pt x="1791805" y="284245"/>
              </a:lnTo>
            </a:path>
          </a:pathLst>
        </a:custGeom>
        <a:noFill/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A46AB7-E06A-4FE2-91DD-21649E95C3EA}">
      <dsp:nvSpPr>
        <dsp:cNvPr id="0" name=""/>
        <dsp:cNvSpPr/>
      </dsp:nvSpPr>
      <dsp:spPr>
        <a:xfrm>
          <a:off x="6929666" y="4943019"/>
          <a:ext cx="91440" cy="3065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4245"/>
              </a:lnTo>
            </a:path>
          </a:pathLst>
        </a:custGeom>
        <a:noFill/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29116F-6424-4EB2-B2C6-D77827F13B27}">
      <dsp:nvSpPr>
        <dsp:cNvPr id="0" name=""/>
        <dsp:cNvSpPr/>
      </dsp:nvSpPr>
      <dsp:spPr>
        <a:xfrm>
          <a:off x="6929666" y="3967269"/>
          <a:ext cx="91440" cy="3065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4245"/>
              </a:lnTo>
            </a:path>
          </a:pathLst>
        </a:custGeom>
        <a:noFill/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0253EF-6370-472A-AFA7-870CFE345F6A}">
      <dsp:nvSpPr>
        <dsp:cNvPr id="0" name=""/>
        <dsp:cNvSpPr/>
      </dsp:nvSpPr>
      <dsp:spPr>
        <a:xfrm>
          <a:off x="6331327" y="2991519"/>
          <a:ext cx="644059" cy="306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705"/>
              </a:lnTo>
              <a:lnTo>
                <a:pt x="597268" y="193705"/>
              </a:lnTo>
              <a:lnTo>
                <a:pt x="597268" y="284245"/>
              </a:lnTo>
            </a:path>
          </a:pathLst>
        </a:custGeom>
        <a:noFill/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48F8C9-E9C4-4C2C-AE1C-11FF0AD565B0}">
      <dsp:nvSpPr>
        <dsp:cNvPr id="0" name=""/>
        <dsp:cNvSpPr/>
      </dsp:nvSpPr>
      <dsp:spPr>
        <a:xfrm>
          <a:off x="5641547" y="4943019"/>
          <a:ext cx="91440" cy="3065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4245"/>
              </a:lnTo>
            </a:path>
          </a:pathLst>
        </a:custGeom>
        <a:noFill/>
        <a:ln w="25400" cap="flat" cmpd="sng" algn="ctr">
          <a:solidFill>
            <a:srgbClr val="7FD13B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2547FE-9D8C-4BD7-952D-DADB0A3873FC}">
      <dsp:nvSpPr>
        <dsp:cNvPr id="0" name=""/>
        <dsp:cNvSpPr/>
      </dsp:nvSpPr>
      <dsp:spPr>
        <a:xfrm>
          <a:off x="5641547" y="3967269"/>
          <a:ext cx="91440" cy="3065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4245"/>
              </a:lnTo>
            </a:path>
          </a:pathLst>
        </a:custGeom>
        <a:noFill/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DE82E1-CFB2-4B5D-A36B-D6E2D5DE1D79}">
      <dsp:nvSpPr>
        <dsp:cNvPr id="0" name=""/>
        <dsp:cNvSpPr/>
      </dsp:nvSpPr>
      <dsp:spPr>
        <a:xfrm>
          <a:off x="5687267" y="2991519"/>
          <a:ext cx="644059" cy="306513"/>
        </a:xfrm>
        <a:custGeom>
          <a:avLst/>
          <a:gdLst/>
          <a:ahLst/>
          <a:cxnLst/>
          <a:rect l="0" t="0" r="0" b="0"/>
          <a:pathLst>
            <a:path>
              <a:moveTo>
                <a:pt x="597268" y="0"/>
              </a:moveTo>
              <a:lnTo>
                <a:pt x="597268" y="193705"/>
              </a:lnTo>
              <a:lnTo>
                <a:pt x="0" y="193705"/>
              </a:lnTo>
              <a:lnTo>
                <a:pt x="0" y="284245"/>
              </a:lnTo>
            </a:path>
          </a:pathLst>
        </a:custGeom>
        <a:noFill/>
        <a:ln w="25400" cap="flat" cmpd="sng" algn="ctr">
          <a:solidFill>
            <a:srgbClr val="7FD13B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41C185-FAAB-4729-9B12-5E19F53C7370}">
      <dsp:nvSpPr>
        <dsp:cNvPr id="0" name=""/>
        <dsp:cNvSpPr/>
      </dsp:nvSpPr>
      <dsp:spPr>
        <a:xfrm>
          <a:off x="5634336" y="4903775"/>
          <a:ext cx="91440" cy="31789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4261"/>
              </a:lnTo>
              <a:lnTo>
                <a:pt x="91831" y="204261"/>
              </a:lnTo>
              <a:lnTo>
                <a:pt x="91831" y="294802"/>
              </a:lnTo>
            </a:path>
          </a:pathLst>
        </a:custGeom>
        <a:noFill/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008E4F-000C-4744-850C-03D00FB1CCAB}">
      <dsp:nvSpPr>
        <dsp:cNvPr id="0" name=""/>
        <dsp:cNvSpPr/>
      </dsp:nvSpPr>
      <dsp:spPr>
        <a:xfrm>
          <a:off x="5634336" y="3960517"/>
          <a:ext cx="91440" cy="2740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4114"/>
              </a:lnTo>
            </a:path>
          </a:pathLst>
        </a:custGeom>
        <a:noFill/>
        <a:ln w="25400" cap="flat" cmpd="sng" algn="ctr">
          <a:solidFill>
            <a:srgbClr val="7FD13B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F72577-AB0C-4E7C-BC8C-78029B3E9550}">
      <dsp:nvSpPr>
        <dsp:cNvPr id="0" name=""/>
        <dsp:cNvSpPr/>
      </dsp:nvSpPr>
      <dsp:spPr>
        <a:xfrm>
          <a:off x="5680056" y="2991519"/>
          <a:ext cx="651270" cy="299761"/>
        </a:xfrm>
        <a:custGeom>
          <a:avLst/>
          <a:gdLst/>
          <a:ahLst/>
          <a:cxnLst/>
          <a:rect l="0" t="0" r="0" b="0"/>
          <a:pathLst>
            <a:path>
              <a:moveTo>
                <a:pt x="603955" y="0"/>
              </a:moveTo>
              <a:lnTo>
                <a:pt x="603955" y="187443"/>
              </a:lnTo>
              <a:lnTo>
                <a:pt x="0" y="187443"/>
              </a:lnTo>
              <a:lnTo>
                <a:pt x="0" y="277983"/>
              </a:lnTo>
            </a:path>
          </a:pathLst>
        </a:custGeom>
        <a:noFill/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614D55-17B7-4461-B4C4-BAF3ABAA085D}">
      <dsp:nvSpPr>
        <dsp:cNvPr id="0" name=""/>
        <dsp:cNvSpPr/>
      </dsp:nvSpPr>
      <dsp:spPr>
        <a:xfrm>
          <a:off x="4077119" y="2015770"/>
          <a:ext cx="2254207" cy="306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705"/>
              </a:lnTo>
              <a:lnTo>
                <a:pt x="2090440" y="193705"/>
              </a:lnTo>
              <a:lnTo>
                <a:pt x="2090440" y="284245"/>
              </a:lnTo>
            </a:path>
          </a:pathLst>
        </a:custGeom>
        <a:noFill/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B21631-3856-4EF0-9BAD-AC6836776DDA}">
      <dsp:nvSpPr>
        <dsp:cNvPr id="0" name=""/>
        <dsp:cNvSpPr/>
      </dsp:nvSpPr>
      <dsp:spPr>
        <a:xfrm>
          <a:off x="1822911" y="2991519"/>
          <a:ext cx="1288118" cy="306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705"/>
              </a:lnTo>
              <a:lnTo>
                <a:pt x="1194537" y="193705"/>
              </a:lnTo>
              <a:lnTo>
                <a:pt x="1194537" y="284245"/>
              </a:lnTo>
            </a:path>
          </a:pathLst>
        </a:custGeom>
        <a:noFill/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5EB3E2-FF3C-426E-AE3F-01DC32A90239}">
      <dsp:nvSpPr>
        <dsp:cNvPr id="0" name=""/>
        <dsp:cNvSpPr/>
      </dsp:nvSpPr>
      <dsp:spPr>
        <a:xfrm>
          <a:off x="1777191" y="2991519"/>
          <a:ext cx="91440" cy="3065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4245"/>
              </a:lnTo>
            </a:path>
          </a:pathLst>
        </a:custGeom>
        <a:noFill/>
        <a:ln w="25400" cap="flat" cmpd="sng" algn="ctr">
          <a:solidFill>
            <a:srgbClr val="7FD13B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68F5221-E091-4015-9731-3ADFE1275858}">
      <dsp:nvSpPr>
        <dsp:cNvPr id="0" name=""/>
        <dsp:cNvSpPr/>
      </dsp:nvSpPr>
      <dsp:spPr>
        <a:xfrm>
          <a:off x="534793" y="2991519"/>
          <a:ext cx="1288118" cy="306513"/>
        </a:xfrm>
        <a:custGeom>
          <a:avLst/>
          <a:gdLst/>
          <a:ahLst/>
          <a:cxnLst/>
          <a:rect l="0" t="0" r="0" b="0"/>
          <a:pathLst>
            <a:path>
              <a:moveTo>
                <a:pt x="1194537" y="0"/>
              </a:moveTo>
              <a:lnTo>
                <a:pt x="1194537" y="193705"/>
              </a:lnTo>
              <a:lnTo>
                <a:pt x="0" y="193705"/>
              </a:lnTo>
              <a:lnTo>
                <a:pt x="0" y="284245"/>
              </a:lnTo>
            </a:path>
          </a:pathLst>
        </a:custGeom>
        <a:noFill/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5F494A-AE81-4EA4-86E7-6C678157BE21}">
      <dsp:nvSpPr>
        <dsp:cNvPr id="0" name=""/>
        <dsp:cNvSpPr/>
      </dsp:nvSpPr>
      <dsp:spPr>
        <a:xfrm>
          <a:off x="1822911" y="2015770"/>
          <a:ext cx="2254207" cy="306513"/>
        </a:xfrm>
        <a:custGeom>
          <a:avLst/>
          <a:gdLst/>
          <a:ahLst/>
          <a:cxnLst/>
          <a:rect l="0" t="0" r="0" b="0"/>
          <a:pathLst>
            <a:path>
              <a:moveTo>
                <a:pt x="2090440" y="0"/>
              </a:moveTo>
              <a:lnTo>
                <a:pt x="2090440" y="193705"/>
              </a:lnTo>
              <a:lnTo>
                <a:pt x="0" y="193705"/>
              </a:lnTo>
              <a:lnTo>
                <a:pt x="0" y="284245"/>
              </a:lnTo>
            </a:path>
          </a:pathLst>
        </a:custGeom>
        <a:noFill/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CA5E15-09B9-4FF4-8FBA-AF618C399BB7}">
      <dsp:nvSpPr>
        <dsp:cNvPr id="0" name=""/>
        <dsp:cNvSpPr/>
      </dsp:nvSpPr>
      <dsp:spPr>
        <a:xfrm>
          <a:off x="4031399" y="1040020"/>
          <a:ext cx="91440" cy="3065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4245"/>
              </a:lnTo>
            </a:path>
          </a:pathLst>
        </a:custGeom>
        <a:noFill/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A229CC-E175-49AB-A164-2E2AB53ADE11}">
      <dsp:nvSpPr>
        <dsp:cNvPr id="0" name=""/>
        <dsp:cNvSpPr/>
      </dsp:nvSpPr>
      <dsp:spPr>
        <a:xfrm>
          <a:off x="2864352" y="370784"/>
          <a:ext cx="2425533" cy="66923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9A0100-B5A7-4411-B973-052BEE909E66}">
      <dsp:nvSpPr>
        <dsp:cNvPr id="0" name=""/>
        <dsp:cNvSpPr/>
      </dsp:nvSpPr>
      <dsp:spPr>
        <a:xfrm>
          <a:off x="2981454" y="482030"/>
          <a:ext cx="2425533" cy="66923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DOEE-GZEP Management Team: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Talisha Pitt, Michelle Dee, &amp; Ben Stutz</a:t>
          </a:r>
          <a:endParaRPr lang="en-US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3001055" y="501631"/>
        <a:ext cx="2386331" cy="630034"/>
      </dsp:txXfrm>
    </dsp:sp>
    <dsp:sp modelId="{EFC41572-B975-4449-B266-4CE27034BCDE}">
      <dsp:nvSpPr>
        <dsp:cNvPr id="0" name=""/>
        <dsp:cNvSpPr/>
      </dsp:nvSpPr>
      <dsp:spPr>
        <a:xfrm>
          <a:off x="3550161" y="1346533"/>
          <a:ext cx="1053915" cy="66923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D632CE-1D06-4B15-AB52-5D830BCE088D}">
      <dsp:nvSpPr>
        <dsp:cNvPr id="0" name=""/>
        <dsp:cNvSpPr/>
      </dsp:nvSpPr>
      <dsp:spPr>
        <a:xfrm>
          <a:off x="3667263" y="1457780"/>
          <a:ext cx="1053915" cy="66923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</a:sysClr>
        </a:solidFill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Larissa Etwaroo, Acting Program Coordinator</a:t>
          </a:r>
          <a:endParaRPr lang="en-US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3686864" y="1477381"/>
        <a:ext cx="1014713" cy="630034"/>
      </dsp:txXfrm>
    </dsp:sp>
    <dsp:sp modelId="{2F24269A-958E-45E4-9087-2382DE257665}">
      <dsp:nvSpPr>
        <dsp:cNvPr id="0" name=""/>
        <dsp:cNvSpPr/>
      </dsp:nvSpPr>
      <dsp:spPr>
        <a:xfrm>
          <a:off x="1295954" y="2322283"/>
          <a:ext cx="1053915" cy="66923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F637786-BC12-49F7-8065-F8BBFF8596B7}">
      <dsp:nvSpPr>
        <dsp:cNvPr id="0" name=""/>
        <dsp:cNvSpPr/>
      </dsp:nvSpPr>
      <dsp:spPr>
        <a:xfrm>
          <a:off x="1413056" y="2433530"/>
          <a:ext cx="1053915" cy="66923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Program Assistant to the Coordinator</a:t>
          </a:r>
          <a:endParaRPr lang="en-US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432657" y="2453131"/>
        <a:ext cx="1014713" cy="630034"/>
      </dsp:txXfrm>
    </dsp:sp>
    <dsp:sp modelId="{E0561CF1-75A4-4296-B64F-89DC105410DB}">
      <dsp:nvSpPr>
        <dsp:cNvPr id="0" name=""/>
        <dsp:cNvSpPr/>
      </dsp:nvSpPr>
      <dsp:spPr>
        <a:xfrm>
          <a:off x="7835" y="3298033"/>
          <a:ext cx="1053915" cy="66923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7EEA2E-199F-4EFF-A889-F67143C805BF}">
      <dsp:nvSpPr>
        <dsp:cNvPr id="0" name=""/>
        <dsp:cNvSpPr/>
      </dsp:nvSpPr>
      <dsp:spPr>
        <a:xfrm>
          <a:off x="124937" y="3409280"/>
          <a:ext cx="1053915" cy="66923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Payroll/Office Assistant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(Site 1, 2, 3, 4) </a:t>
          </a:r>
          <a:endParaRPr lang="en-US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44538" y="3428881"/>
        <a:ext cx="1014713" cy="630034"/>
      </dsp:txXfrm>
    </dsp:sp>
    <dsp:sp modelId="{1F2CAE36-0ADC-4418-A2EA-8F72BCC4A19F}">
      <dsp:nvSpPr>
        <dsp:cNvPr id="0" name=""/>
        <dsp:cNvSpPr/>
      </dsp:nvSpPr>
      <dsp:spPr>
        <a:xfrm>
          <a:off x="1295954" y="3298033"/>
          <a:ext cx="1053915" cy="66923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76016F-ACE4-492B-9B94-98ED1CB42A68}">
      <dsp:nvSpPr>
        <dsp:cNvPr id="0" name=""/>
        <dsp:cNvSpPr/>
      </dsp:nvSpPr>
      <dsp:spPr>
        <a:xfrm>
          <a:off x="1413056" y="3409280"/>
          <a:ext cx="1053915" cy="66923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Payroll/Office Assistant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(Site 5, 6, 7)</a:t>
          </a:r>
          <a:endParaRPr lang="en-US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1432657" y="3428881"/>
        <a:ext cx="1014713" cy="630034"/>
      </dsp:txXfrm>
    </dsp:sp>
    <dsp:sp modelId="{9CA29710-0E7A-41DC-8484-656E3B36296A}">
      <dsp:nvSpPr>
        <dsp:cNvPr id="0" name=""/>
        <dsp:cNvSpPr/>
      </dsp:nvSpPr>
      <dsp:spPr>
        <a:xfrm>
          <a:off x="2584072" y="3298033"/>
          <a:ext cx="1053915" cy="66923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8448A2-51D8-4A76-9200-F497DBDB9E6D}">
      <dsp:nvSpPr>
        <dsp:cNvPr id="0" name=""/>
        <dsp:cNvSpPr/>
      </dsp:nvSpPr>
      <dsp:spPr>
        <a:xfrm>
          <a:off x="2701174" y="3409280"/>
          <a:ext cx="1053915" cy="66923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Warehouse Manager</a:t>
          </a:r>
          <a:endParaRPr lang="en-US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2720775" y="3428881"/>
        <a:ext cx="1014713" cy="630034"/>
      </dsp:txXfrm>
    </dsp:sp>
    <dsp:sp modelId="{7DCB9073-D666-4323-ADE1-FF6A8B55F98A}">
      <dsp:nvSpPr>
        <dsp:cNvPr id="0" name=""/>
        <dsp:cNvSpPr/>
      </dsp:nvSpPr>
      <dsp:spPr>
        <a:xfrm>
          <a:off x="5804369" y="2322283"/>
          <a:ext cx="1053915" cy="66923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E9826C-43DC-4D6B-B560-5CB561E8D659}">
      <dsp:nvSpPr>
        <dsp:cNvPr id="0" name=""/>
        <dsp:cNvSpPr/>
      </dsp:nvSpPr>
      <dsp:spPr>
        <a:xfrm>
          <a:off x="5921471" y="2433530"/>
          <a:ext cx="1053915" cy="66923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Senior Field Manager</a:t>
          </a:r>
        </a:p>
      </dsp:txBody>
      <dsp:txXfrm>
        <a:off x="5941072" y="2453131"/>
        <a:ext cx="1014713" cy="630034"/>
      </dsp:txXfrm>
    </dsp:sp>
    <dsp:sp modelId="{E2197010-A3C2-4764-B3BA-B9C0D1A5F9B4}">
      <dsp:nvSpPr>
        <dsp:cNvPr id="0" name=""/>
        <dsp:cNvSpPr/>
      </dsp:nvSpPr>
      <dsp:spPr>
        <a:xfrm>
          <a:off x="5153099" y="3291280"/>
          <a:ext cx="1053915" cy="669236"/>
        </a:xfrm>
        <a:prstGeom prst="roundRect">
          <a:avLst>
            <a:gd name="adj" fmla="val 10000"/>
          </a:avLst>
        </a:prstGeom>
        <a:solidFill>
          <a:srgbClr val="7FD13B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153F55-E9AF-4A73-9EEF-00229323BAF2}">
      <dsp:nvSpPr>
        <dsp:cNvPr id="0" name=""/>
        <dsp:cNvSpPr/>
      </dsp:nvSpPr>
      <dsp:spPr>
        <a:xfrm>
          <a:off x="5270200" y="3402527"/>
          <a:ext cx="1053915" cy="66923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7FD13B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Ward Managers (Site 1, 2, and 3)</a:t>
          </a:r>
          <a:endParaRPr lang="en-US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5289801" y="3422128"/>
        <a:ext cx="1014713" cy="630034"/>
      </dsp:txXfrm>
    </dsp:sp>
    <dsp:sp modelId="{35C4C514-3E1E-4F3D-A103-E1FA27A3A860}">
      <dsp:nvSpPr>
        <dsp:cNvPr id="0" name=""/>
        <dsp:cNvSpPr/>
      </dsp:nvSpPr>
      <dsp:spPr>
        <a:xfrm>
          <a:off x="5153099" y="4234539"/>
          <a:ext cx="1053915" cy="669236"/>
        </a:xfrm>
        <a:prstGeom prst="roundRect">
          <a:avLst>
            <a:gd name="adj" fmla="val 10000"/>
          </a:avLst>
        </a:prstGeom>
        <a:solidFill>
          <a:srgbClr val="7FD13B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233C72-9E20-414F-AA77-E50EB1FFC55A}">
      <dsp:nvSpPr>
        <dsp:cNvPr id="0" name=""/>
        <dsp:cNvSpPr/>
      </dsp:nvSpPr>
      <dsp:spPr>
        <a:xfrm>
          <a:off x="5270200" y="4345785"/>
          <a:ext cx="1053915" cy="66923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7FD13B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Site Managers</a:t>
          </a:r>
          <a:endParaRPr lang="en-US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5289801" y="4365386"/>
        <a:ext cx="1014713" cy="630034"/>
      </dsp:txXfrm>
    </dsp:sp>
    <dsp:sp modelId="{674B4570-76BB-4A9F-A33F-1036CDD03807}">
      <dsp:nvSpPr>
        <dsp:cNvPr id="0" name=""/>
        <dsp:cNvSpPr/>
      </dsp:nvSpPr>
      <dsp:spPr>
        <a:xfrm>
          <a:off x="5202822" y="5221672"/>
          <a:ext cx="1053915" cy="669236"/>
        </a:xfrm>
        <a:prstGeom prst="roundRect">
          <a:avLst>
            <a:gd name="adj" fmla="val 10000"/>
          </a:avLst>
        </a:prstGeom>
        <a:solidFill>
          <a:srgbClr val="7FD13B">
            <a:hueOff val="0"/>
            <a:satOff val="0"/>
            <a:lumOff val="0"/>
            <a:alphaOff val="0"/>
          </a:srgbClr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202C49-0436-44E2-87A9-900101353822}">
      <dsp:nvSpPr>
        <dsp:cNvPr id="0" name=""/>
        <dsp:cNvSpPr/>
      </dsp:nvSpPr>
      <dsp:spPr>
        <a:xfrm>
          <a:off x="5319924" y="5332919"/>
          <a:ext cx="1053915" cy="66923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7FD13B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Team Leaders</a:t>
          </a:r>
          <a:endParaRPr lang="en-US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5339525" y="5352520"/>
        <a:ext cx="1014713" cy="630034"/>
      </dsp:txXfrm>
    </dsp:sp>
    <dsp:sp modelId="{0CA2021F-A9FD-47B7-B797-082DA07733D7}">
      <dsp:nvSpPr>
        <dsp:cNvPr id="0" name=""/>
        <dsp:cNvSpPr/>
      </dsp:nvSpPr>
      <dsp:spPr>
        <a:xfrm>
          <a:off x="5160310" y="3298033"/>
          <a:ext cx="1053915" cy="66923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A1F979-F3A8-4619-9D38-1DAAA94ADFE7}">
      <dsp:nvSpPr>
        <dsp:cNvPr id="0" name=""/>
        <dsp:cNvSpPr/>
      </dsp:nvSpPr>
      <dsp:spPr>
        <a:xfrm>
          <a:off x="5277411" y="3409280"/>
          <a:ext cx="1053915" cy="66923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Ward Manager (Sites 1, 2 &amp; 3)</a:t>
          </a:r>
        </a:p>
      </dsp:txBody>
      <dsp:txXfrm>
        <a:off x="5297012" y="3428881"/>
        <a:ext cx="1014713" cy="630034"/>
      </dsp:txXfrm>
    </dsp:sp>
    <dsp:sp modelId="{8C01541F-CCCC-4428-BB1F-DE5DA518C068}">
      <dsp:nvSpPr>
        <dsp:cNvPr id="0" name=""/>
        <dsp:cNvSpPr/>
      </dsp:nvSpPr>
      <dsp:spPr>
        <a:xfrm>
          <a:off x="5160310" y="4273783"/>
          <a:ext cx="1053915" cy="66923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19E5E2-D799-4F79-9340-F1E8AE499A50}">
      <dsp:nvSpPr>
        <dsp:cNvPr id="0" name=""/>
        <dsp:cNvSpPr/>
      </dsp:nvSpPr>
      <dsp:spPr>
        <a:xfrm>
          <a:off x="5277411" y="4385029"/>
          <a:ext cx="1053915" cy="66923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Site Managers</a:t>
          </a:r>
          <a:endParaRPr lang="en-US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5297012" y="4404630"/>
        <a:ext cx="1014713" cy="630034"/>
      </dsp:txXfrm>
    </dsp:sp>
    <dsp:sp modelId="{9A50E2C4-D622-42AB-8ADD-EA01C5A184F6}">
      <dsp:nvSpPr>
        <dsp:cNvPr id="0" name=""/>
        <dsp:cNvSpPr/>
      </dsp:nvSpPr>
      <dsp:spPr>
        <a:xfrm>
          <a:off x="5160310" y="5249533"/>
          <a:ext cx="1053915" cy="66923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943BE0-9BD8-4802-AC1C-49D78960D769}">
      <dsp:nvSpPr>
        <dsp:cNvPr id="0" name=""/>
        <dsp:cNvSpPr/>
      </dsp:nvSpPr>
      <dsp:spPr>
        <a:xfrm>
          <a:off x="5277411" y="5360779"/>
          <a:ext cx="1053915" cy="66923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Team Leaders</a:t>
          </a:r>
          <a:endParaRPr lang="en-US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5297012" y="5380380"/>
        <a:ext cx="1014713" cy="630034"/>
      </dsp:txXfrm>
    </dsp:sp>
    <dsp:sp modelId="{92657C8E-A32E-492F-B277-E8FFF791603B}">
      <dsp:nvSpPr>
        <dsp:cNvPr id="0" name=""/>
        <dsp:cNvSpPr/>
      </dsp:nvSpPr>
      <dsp:spPr>
        <a:xfrm>
          <a:off x="6448428" y="3298033"/>
          <a:ext cx="1053915" cy="66923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A33269-8905-4942-A4B3-1DF606609C40}">
      <dsp:nvSpPr>
        <dsp:cNvPr id="0" name=""/>
        <dsp:cNvSpPr/>
      </dsp:nvSpPr>
      <dsp:spPr>
        <a:xfrm>
          <a:off x="6565530" y="3409280"/>
          <a:ext cx="1053915" cy="66923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Ward Manager (Sites 4 &amp; 5)</a:t>
          </a:r>
        </a:p>
      </dsp:txBody>
      <dsp:txXfrm>
        <a:off x="6585131" y="3428881"/>
        <a:ext cx="1014713" cy="630034"/>
      </dsp:txXfrm>
    </dsp:sp>
    <dsp:sp modelId="{5D5D961C-8B8E-4060-9414-D9CEF6136E1C}">
      <dsp:nvSpPr>
        <dsp:cNvPr id="0" name=""/>
        <dsp:cNvSpPr/>
      </dsp:nvSpPr>
      <dsp:spPr>
        <a:xfrm>
          <a:off x="6448428" y="4273783"/>
          <a:ext cx="1053915" cy="66923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94F103-BB8E-4471-9070-0D3C86930602}">
      <dsp:nvSpPr>
        <dsp:cNvPr id="0" name=""/>
        <dsp:cNvSpPr/>
      </dsp:nvSpPr>
      <dsp:spPr>
        <a:xfrm>
          <a:off x="6565530" y="4385029"/>
          <a:ext cx="1053915" cy="66923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Site Managers</a:t>
          </a:r>
          <a:endParaRPr lang="en-US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6585131" y="4404630"/>
        <a:ext cx="1014713" cy="630034"/>
      </dsp:txXfrm>
    </dsp:sp>
    <dsp:sp modelId="{A976F420-5776-4AA1-8EB1-8FCDFEB0ABD4}">
      <dsp:nvSpPr>
        <dsp:cNvPr id="0" name=""/>
        <dsp:cNvSpPr/>
      </dsp:nvSpPr>
      <dsp:spPr>
        <a:xfrm>
          <a:off x="6448428" y="5249533"/>
          <a:ext cx="1053915" cy="66923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D7B5B9-9906-4697-9FC1-6B5D8D809530}">
      <dsp:nvSpPr>
        <dsp:cNvPr id="0" name=""/>
        <dsp:cNvSpPr/>
      </dsp:nvSpPr>
      <dsp:spPr>
        <a:xfrm>
          <a:off x="6565530" y="5360779"/>
          <a:ext cx="1053915" cy="66923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Team Leaders</a:t>
          </a:r>
          <a:endParaRPr lang="en-US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6585131" y="5380380"/>
        <a:ext cx="1014713" cy="630034"/>
      </dsp:txXfrm>
    </dsp:sp>
    <dsp:sp modelId="{7AA2A940-9483-4FA9-943A-E43B3C67FA47}">
      <dsp:nvSpPr>
        <dsp:cNvPr id="0" name=""/>
        <dsp:cNvSpPr/>
      </dsp:nvSpPr>
      <dsp:spPr>
        <a:xfrm>
          <a:off x="7736547" y="3298033"/>
          <a:ext cx="1053915" cy="66923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01D6E8-FECE-4DFE-8B63-343F75C325CD}">
      <dsp:nvSpPr>
        <dsp:cNvPr id="0" name=""/>
        <dsp:cNvSpPr/>
      </dsp:nvSpPr>
      <dsp:spPr>
        <a:xfrm>
          <a:off x="7853648" y="3409280"/>
          <a:ext cx="1053915" cy="66923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Ward Manager (Sites 6 and 7)</a:t>
          </a:r>
          <a:endParaRPr lang="en-US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7873249" y="3428881"/>
        <a:ext cx="1014713" cy="630034"/>
      </dsp:txXfrm>
    </dsp:sp>
    <dsp:sp modelId="{C276C9C8-B77C-4C86-8CFD-B60E3EBC860B}">
      <dsp:nvSpPr>
        <dsp:cNvPr id="0" name=""/>
        <dsp:cNvSpPr/>
      </dsp:nvSpPr>
      <dsp:spPr>
        <a:xfrm>
          <a:off x="7736547" y="4273783"/>
          <a:ext cx="1053915" cy="66923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0DB89F-4693-4BB7-BF2C-B2B8C0190CED}">
      <dsp:nvSpPr>
        <dsp:cNvPr id="0" name=""/>
        <dsp:cNvSpPr/>
      </dsp:nvSpPr>
      <dsp:spPr>
        <a:xfrm>
          <a:off x="7853648" y="4385029"/>
          <a:ext cx="1053915" cy="66923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Site Managers</a:t>
          </a:r>
          <a:endParaRPr lang="en-US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7873249" y="4404630"/>
        <a:ext cx="1014713" cy="630034"/>
      </dsp:txXfrm>
    </dsp:sp>
    <dsp:sp modelId="{6BFF40F7-9010-47C1-85AB-5EAEDDC537CE}">
      <dsp:nvSpPr>
        <dsp:cNvPr id="0" name=""/>
        <dsp:cNvSpPr/>
      </dsp:nvSpPr>
      <dsp:spPr>
        <a:xfrm>
          <a:off x="7736547" y="5249533"/>
          <a:ext cx="1053915" cy="669236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84E4E9-30FC-4638-951E-61A1E2E3EB2B}">
      <dsp:nvSpPr>
        <dsp:cNvPr id="0" name=""/>
        <dsp:cNvSpPr/>
      </dsp:nvSpPr>
      <dsp:spPr>
        <a:xfrm>
          <a:off x="7853648" y="5360779"/>
          <a:ext cx="1053915" cy="669236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ysClr val="windowText" lastClr="0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Team Leaders</a:t>
          </a:r>
          <a:endParaRPr lang="en-US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7873249" y="5380380"/>
        <a:ext cx="1014713" cy="630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478951-8C79-4E94-B07B-4CBDC55FE706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0756C-F32F-46A0-98C3-108E9BDB919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196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2ACD-2F7D-4FAA-BAA9-8D868A526F33}" type="datetimeFigureOut">
              <a:rPr lang="en-US" smtClean="0"/>
              <a:pPr/>
              <a:t>3/30/2016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C00E-46DF-442F-85BD-A498B907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2ACD-2F7D-4FAA-BAA9-8D868A526F33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C00E-46DF-442F-85BD-A498B907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2ACD-2F7D-4FAA-BAA9-8D868A526F33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C00E-46DF-442F-85BD-A498B907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D3B6-CFDE-4F45-B577-66D754BD9C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3A48-61EA-474B-B820-3FE503E9559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034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D3B6-CFDE-4F45-B577-66D754BD9C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3A48-61EA-474B-B820-3FE503E9559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471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D3B6-CFDE-4F45-B577-66D754BD9C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3A48-61EA-474B-B820-3FE503E9559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4171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D3B6-CFDE-4F45-B577-66D754BD9C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3A48-61EA-474B-B820-3FE503E9559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191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D3B6-CFDE-4F45-B577-66D754BD9C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3A48-61EA-474B-B820-3FE503E9559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2880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D3B6-CFDE-4F45-B577-66D754BD9C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3A48-61EA-474B-B820-3FE503E9559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0027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D3B6-CFDE-4F45-B577-66D754BD9C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3A48-61EA-474B-B820-3FE503E9559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7786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D3B6-CFDE-4F45-B577-66D754BD9C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3A48-61EA-474B-B820-3FE503E9559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0516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2ACD-2F7D-4FAA-BAA9-8D868A526F33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C00E-46DF-442F-85BD-A498B907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D3B6-CFDE-4F45-B577-66D754BD9C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3A48-61EA-474B-B820-3FE503E9559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3099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D3B6-CFDE-4F45-B577-66D754BD9C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3A48-61EA-474B-B820-3FE503E9559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35845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2D3B6-CFDE-4F45-B577-66D754BD9CC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3/30/2016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E3A48-61EA-474B-B820-3FE503E9559B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123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2ACD-2F7D-4FAA-BAA9-8D868A526F33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C00E-46DF-442F-85BD-A498B907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2ACD-2F7D-4FAA-BAA9-8D868A526F33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C00E-46DF-442F-85BD-A498B907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2ACD-2F7D-4FAA-BAA9-8D868A526F33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C00E-46DF-442F-85BD-A498B907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2ACD-2F7D-4FAA-BAA9-8D868A526F33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C00E-46DF-442F-85BD-A498B907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2ACD-2F7D-4FAA-BAA9-8D868A526F33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C00E-46DF-442F-85BD-A498B907C8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2ACD-2F7D-4FAA-BAA9-8D868A526F33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9C00E-46DF-442F-85BD-A498B907C8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B2ACD-2F7D-4FAA-BAA9-8D868A526F33}" type="datetimeFigureOut">
              <a:rPr lang="en-US" smtClean="0"/>
              <a:pPr/>
              <a:t>3/30/2016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99C00E-46DF-442F-85BD-A498B907C8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C99C00E-46DF-442F-85BD-A498B907C8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7FB2ACD-2F7D-4FAA-BAA9-8D868A526F33}" type="datetimeFigureOut">
              <a:rPr lang="en-US" smtClean="0"/>
              <a:pPr/>
              <a:t>3/30/2016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2D3B6-CFDE-4F45-B577-66D754BD9C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3/30/2016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E3A48-61EA-474B-B820-3FE503E9559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854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DOEE.GZEP" TargetMode="External"/><Relationship Id="rId2" Type="http://schemas.openxmlformats.org/officeDocument/2006/relationships/hyperlink" Target="http://green.dc.gov/summer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543800" cy="2593975"/>
          </a:xfrm>
        </p:spPr>
        <p:txBody>
          <a:bodyPr/>
          <a:lstStyle/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3600" b="1" dirty="0" smtClean="0"/>
              <a:t>Department of Energy and Environment </a:t>
            </a:r>
            <a:br>
              <a:rPr lang="en-US" sz="3600" b="1" dirty="0" smtClean="0"/>
            </a:br>
            <a:r>
              <a:rPr lang="en-US" sz="3600" b="1" dirty="0" smtClean="0"/>
              <a:t>Green Zone Environmental Program (GZEP) 2016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://doee.dc.gov/summer</a:t>
            </a:r>
            <a:r>
              <a:rPr lang="en-US" dirty="0"/>
              <a:t/>
            </a:r>
            <a:br>
              <a:rPr lang="en-US" dirty="0"/>
            </a:br>
            <a:r>
              <a:rPr lang="en-US" dirty="0">
                <a:hlinkClick r:id="rId3"/>
              </a:rPr>
              <a:t>https://www.facebook.com/DOEE.GZEP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1981200" cy="7467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5659419"/>
            <a:ext cx="25146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28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72857751"/>
              </p:ext>
            </p:extLst>
          </p:nvPr>
        </p:nvGraphicFramePr>
        <p:xfrm>
          <a:off x="76200" y="152400"/>
          <a:ext cx="891540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0446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/>
              <a:t>GZEP 2016 Overview</a:t>
            </a:r>
            <a:endParaRPr lang="en-US" sz="3600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533400" y="1219200"/>
            <a:ext cx="3657600" cy="63976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u="sng" dirty="0" smtClean="0"/>
              <a:t>Program Details</a:t>
            </a:r>
            <a:endParaRPr lang="en-US" u="sng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3657600" cy="4530725"/>
          </a:xfrm>
        </p:spPr>
        <p:txBody>
          <a:bodyPr>
            <a:normAutofit fontScale="92500"/>
          </a:bodyPr>
          <a:lstStyle/>
          <a:p>
            <a:pPr lvl="0"/>
            <a:r>
              <a:rPr lang="en-US" sz="2200" b="1" dirty="0" smtClean="0"/>
              <a:t>Six weeks – June 27 to Aug 5</a:t>
            </a:r>
          </a:p>
          <a:p>
            <a:pPr lvl="0"/>
            <a:r>
              <a:rPr lang="en-US" sz="2200" b="1" dirty="0"/>
              <a:t>9</a:t>
            </a:r>
            <a:r>
              <a:rPr lang="en-US" sz="2200" b="1" dirty="0" smtClean="0"/>
              <a:t>:00 </a:t>
            </a:r>
            <a:r>
              <a:rPr lang="en-US" sz="2200" b="1" dirty="0"/>
              <a:t>a.m. to </a:t>
            </a:r>
            <a:r>
              <a:rPr lang="en-US" sz="2200" b="1" dirty="0" smtClean="0"/>
              <a:t>3:30 </a:t>
            </a:r>
            <a:r>
              <a:rPr lang="en-US" sz="2200" b="1" dirty="0"/>
              <a:t>p.m. </a:t>
            </a:r>
            <a:endParaRPr lang="en-US" sz="2200" b="1" dirty="0" smtClean="0"/>
          </a:p>
          <a:p>
            <a:r>
              <a:rPr lang="en-US" sz="2200" b="1" dirty="0"/>
              <a:t>2 days inside – 3 days outdoors</a:t>
            </a:r>
          </a:p>
          <a:p>
            <a:r>
              <a:rPr lang="en-US" sz="2200" b="1" dirty="0" smtClean="0"/>
              <a:t>Sites 1-6, 14 to 21 year olds, 50 participants and 6 staff per site</a:t>
            </a:r>
          </a:p>
          <a:p>
            <a:pPr lvl="1"/>
            <a:r>
              <a:rPr lang="en-US" sz="1800" b="1" dirty="0" smtClean="0"/>
              <a:t>14-15 9am-1:30pm</a:t>
            </a:r>
          </a:p>
          <a:p>
            <a:pPr lvl="1"/>
            <a:r>
              <a:rPr lang="en-US" sz="1800" b="1" dirty="0" smtClean="0"/>
              <a:t>16-21 9am-2:30pm</a:t>
            </a:r>
          </a:p>
          <a:p>
            <a:r>
              <a:rPr lang="en-US" sz="2200" b="1" dirty="0" smtClean="0"/>
              <a:t>Site 7, 22 to 24 year olds, 25-30 participants and 4 staff </a:t>
            </a:r>
          </a:p>
          <a:p>
            <a:pPr lvl="1"/>
            <a:r>
              <a:rPr lang="en-US" sz="1800" b="1" dirty="0" smtClean="0"/>
              <a:t>22-24 9am-3:30pm</a:t>
            </a:r>
          </a:p>
          <a:p>
            <a:pPr marL="114300" indent="0">
              <a:buNone/>
            </a:pPr>
            <a:endParaRPr lang="en-US" sz="2200" b="1" dirty="0" smtClean="0"/>
          </a:p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419600" y="1219200"/>
            <a:ext cx="3657600" cy="63976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u="sng" dirty="0" smtClean="0"/>
              <a:t>Space</a:t>
            </a:r>
            <a:endParaRPr lang="en-US" u="sng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419600" y="1828800"/>
            <a:ext cx="3657600" cy="3951288"/>
          </a:xfrm>
        </p:spPr>
        <p:txBody>
          <a:bodyPr>
            <a:noAutofit/>
          </a:bodyPr>
          <a:lstStyle/>
          <a:p>
            <a:pPr lvl="0"/>
            <a:r>
              <a:rPr lang="en-US" sz="1800" b="1" dirty="0" smtClean="0"/>
              <a:t>DCPS High and Middle Schools</a:t>
            </a:r>
          </a:p>
          <a:p>
            <a:pPr lvl="0"/>
            <a:r>
              <a:rPr lang="en-US" sz="1800" b="1" dirty="0" smtClean="0"/>
              <a:t>One </a:t>
            </a:r>
            <a:r>
              <a:rPr lang="en-US" sz="1800" b="1" dirty="0"/>
              <a:t>large classroom (with </a:t>
            </a:r>
            <a:r>
              <a:rPr lang="en-US" sz="1800" b="1" i="1" dirty="0"/>
              <a:t>no</a:t>
            </a:r>
            <a:r>
              <a:rPr lang="en-US" sz="1800" b="1" dirty="0"/>
              <a:t> desktop computers </a:t>
            </a:r>
            <a:r>
              <a:rPr lang="en-US" sz="1800" b="1" dirty="0" smtClean="0"/>
              <a:t>on-site)</a:t>
            </a:r>
          </a:p>
          <a:p>
            <a:pPr lvl="0"/>
            <a:r>
              <a:rPr lang="en-US" sz="1800" b="1" dirty="0" smtClean="0"/>
              <a:t>Access to restroom </a:t>
            </a:r>
            <a:r>
              <a:rPr lang="en-US" sz="1800" b="1" dirty="0"/>
              <a:t>facilities.</a:t>
            </a:r>
          </a:p>
          <a:p>
            <a:pPr lvl="0"/>
            <a:r>
              <a:rPr lang="en-US" sz="1800" b="1" dirty="0"/>
              <a:t>Cafeteria space for eligible GZEP </a:t>
            </a:r>
            <a:r>
              <a:rPr lang="en-US" sz="1800" b="1" dirty="0" smtClean="0"/>
              <a:t>participants</a:t>
            </a:r>
            <a:r>
              <a:rPr lang="en-US" sz="1800" b="1" dirty="0"/>
              <a:t>. </a:t>
            </a:r>
          </a:p>
          <a:p>
            <a:pPr lvl="0"/>
            <a:r>
              <a:rPr lang="en-US" sz="1800" b="1" dirty="0"/>
              <a:t>In-room A/V, or access to A/V for PowerPoint presentations.</a:t>
            </a:r>
          </a:p>
          <a:p>
            <a:pPr lvl="0"/>
            <a:r>
              <a:rPr lang="en-US" sz="1800" b="1" dirty="0" smtClean="0"/>
              <a:t>Storage </a:t>
            </a:r>
            <a:r>
              <a:rPr lang="en-US" sz="1800" b="1" dirty="0"/>
              <a:t>room or adjacent classroom to store outdoor work equipment.</a:t>
            </a:r>
          </a:p>
          <a:p>
            <a:r>
              <a:rPr lang="en-US" sz="1800" b="1" dirty="0"/>
              <a:t>Additional on-site security provided by DCPS.</a:t>
            </a:r>
          </a:p>
          <a:p>
            <a:pPr lvl="0"/>
            <a:r>
              <a:rPr lang="en-US" sz="1800" b="1" dirty="0" smtClean="0"/>
              <a:t>Separate </a:t>
            </a:r>
            <a:r>
              <a:rPr lang="en-US" sz="1800" b="1" dirty="0"/>
              <a:t>entrance/exit door located in or near the classroom (if possible).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747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87252"/>
            <a:ext cx="8479970" cy="64421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00400" y="293989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***2015***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280314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In 2015, DOEE staff taught and evaluated courses each week to GZEP participants…</a:t>
            </a:r>
            <a:endParaRPr lang="en-US" sz="32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293779"/>
              </p:ext>
            </p:extLst>
          </p:nvPr>
        </p:nvGraphicFramePr>
        <p:xfrm>
          <a:off x="228600" y="1600200"/>
          <a:ext cx="3733800" cy="4572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3948"/>
                <a:gridCol w="3429852"/>
              </a:tblGrid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#</a:t>
                      </a:r>
                      <a:endParaRPr lang="en-US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Courses Taught</a:t>
                      </a:r>
                      <a:endParaRPr lang="en-US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 smtClean="0">
                          <a:effectLst/>
                          <a:latin typeface="+mj-lt"/>
                        </a:rPr>
                        <a:t> Introduction</a:t>
                      </a:r>
                      <a:r>
                        <a:rPr lang="en-US" sz="1200" b="1" u="none" strike="noStrike" baseline="0" dirty="0" smtClean="0">
                          <a:effectLst/>
                          <a:latin typeface="+mj-lt"/>
                        </a:rPr>
                        <a:t> to District Wildlife and Habitat 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effectLst/>
                          <a:latin typeface="+mj-lt"/>
                        </a:rPr>
                        <a:t> LID</a:t>
                      </a:r>
                      <a:r>
                        <a:rPr lang="en-US" sz="1200" b="1" u="none" strike="noStrike" dirty="0">
                          <a:effectLst/>
                          <a:latin typeface="+mj-lt"/>
                        </a:rPr>
                        <a:t>, Construction and </a:t>
                      </a:r>
                      <a:r>
                        <a:rPr lang="en-US" sz="1200" b="1" u="none" strike="noStrike" dirty="0" err="1">
                          <a:effectLst/>
                          <a:latin typeface="+mj-lt"/>
                        </a:rPr>
                        <a:t>Stormwater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effectLst/>
                          <a:latin typeface="+mj-lt"/>
                        </a:rPr>
                        <a:t> Watershed </a:t>
                      </a:r>
                      <a:r>
                        <a:rPr lang="en-US" sz="1200" b="1" u="none" strike="noStrike" dirty="0">
                          <a:effectLst/>
                          <a:latin typeface="+mj-lt"/>
                        </a:rPr>
                        <a:t>Trailer and Storm Drain Markers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effectLst/>
                          <a:latin typeface="+mj-lt"/>
                        </a:rPr>
                        <a:t> Introduction </a:t>
                      </a:r>
                      <a:r>
                        <a:rPr lang="en-US" sz="1200" b="1" u="none" strike="noStrike" dirty="0">
                          <a:effectLst/>
                          <a:latin typeface="+mj-lt"/>
                        </a:rPr>
                        <a:t>Watershed and Clean Up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effectLst/>
                          <a:latin typeface="+mj-lt"/>
                        </a:rPr>
                        <a:t> Water </a:t>
                      </a:r>
                      <a:r>
                        <a:rPr lang="en-US" sz="1200" b="1" u="none" strike="noStrike" dirty="0">
                          <a:effectLst/>
                          <a:latin typeface="+mj-lt"/>
                        </a:rPr>
                        <a:t>Quality Pollutants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effectLst/>
                          <a:latin typeface="+mj-lt"/>
                        </a:rPr>
                        <a:t> Introduction </a:t>
                      </a:r>
                      <a:r>
                        <a:rPr lang="en-US" sz="1200" b="1" u="none" strike="noStrike" dirty="0">
                          <a:effectLst/>
                          <a:latin typeface="+mj-lt"/>
                        </a:rPr>
                        <a:t>to Conservation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effectLst/>
                          <a:latin typeface="+mj-lt"/>
                        </a:rPr>
                        <a:t> DC </a:t>
                      </a:r>
                      <a:r>
                        <a:rPr lang="en-US" sz="1200" b="1" u="none" strike="noStrike" dirty="0">
                          <a:effectLst/>
                          <a:latin typeface="+mj-lt"/>
                        </a:rPr>
                        <a:t>Energy Systems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effectLst/>
                          <a:latin typeface="+mj-lt"/>
                        </a:rPr>
                        <a:t> Building </a:t>
                      </a:r>
                      <a:r>
                        <a:rPr lang="en-US" sz="1200" b="1" u="none" strike="noStrike" dirty="0">
                          <a:effectLst/>
                          <a:latin typeface="+mj-lt"/>
                        </a:rPr>
                        <a:t>Energy Benchmarking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effectLst/>
                          <a:latin typeface="+mj-lt"/>
                        </a:rPr>
                        <a:t> Solar </a:t>
                      </a:r>
                      <a:r>
                        <a:rPr lang="en-US" sz="1200" b="1" u="none" strike="noStrike" dirty="0">
                          <a:effectLst/>
                          <a:latin typeface="+mj-lt"/>
                        </a:rPr>
                        <a:t>&amp; Renewables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effectLst/>
                          <a:latin typeface="+mj-lt"/>
                        </a:rPr>
                        <a:t> Introduction </a:t>
                      </a:r>
                      <a:r>
                        <a:rPr lang="en-US" sz="1200" b="1" u="none" strike="noStrike" dirty="0">
                          <a:effectLst/>
                          <a:latin typeface="+mj-lt"/>
                        </a:rPr>
                        <a:t>to Air Quality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effectLst/>
                          <a:latin typeface="+mj-lt"/>
                        </a:rPr>
                        <a:t> Recycling</a:t>
                      </a:r>
                      <a:r>
                        <a:rPr lang="en-US" sz="1200" b="1" u="none" strike="noStrike" dirty="0">
                          <a:effectLst/>
                          <a:latin typeface="+mj-lt"/>
                        </a:rPr>
                        <a:t>, </a:t>
                      </a:r>
                      <a:r>
                        <a:rPr lang="en-US" sz="1200" b="1" u="none" strike="noStrike" dirty="0" smtClean="0">
                          <a:effectLst/>
                          <a:latin typeface="+mj-lt"/>
                        </a:rPr>
                        <a:t>Hazards, Waste</a:t>
                      </a:r>
                      <a:r>
                        <a:rPr lang="en-US" sz="1200" b="1" u="none" strike="noStrike" dirty="0">
                          <a:effectLst/>
                          <a:latin typeface="+mj-lt"/>
                        </a:rPr>
                        <a:t>, Composting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effectLst/>
                          <a:latin typeface="+mj-lt"/>
                        </a:rPr>
                        <a:t> Pesticides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effectLst/>
                          <a:latin typeface="+mj-lt"/>
                        </a:rPr>
                        <a:t> Lead </a:t>
                      </a:r>
                      <a:r>
                        <a:rPr lang="en-US" sz="1200" b="1" u="none" strike="noStrike" dirty="0">
                          <a:effectLst/>
                          <a:latin typeface="+mj-lt"/>
                        </a:rPr>
                        <a:t>Education and Enforcement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effectLst/>
                          <a:latin typeface="+mj-lt"/>
                        </a:rPr>
                        <a:t> Healthy </a:t>
                      </a:r>
                      <a:r>
                        <a:rPr lang="en-US" sz="1200" b="1" u="none" strike="noStrike" dirty="0">
                          <a:effectLst/>
                          <a:latin typeface="+mj-lt"/>
                        </a:rPr>
                        <a:t>Homes Program and Public Health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  <a:tr h="285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 smtClean="0">
                          <a:effectLst/>
                          <a:latin typeface="+mj-lt"/>
                        </a:rPr>
                        <a:t> Sustainability101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7820709"/>
              </p:ext>
            </p:extLst>
          </p:nvPr>
        </p:nvGraphicFramePr>
        <p:xfrm>
          <a:off x="4114800" y="1600200"/>
          <a:ext cx="4191845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845"/>
                <a:gridCol w="685800"/>
                <a:gridCol w="152400"/>
                <a:gridCol w="533400"/>
                <a:gridCol w="226180"/>
                <a:gridCol w="688220"/>
              </a:tblGrid>
              <a:tr h="241168">
                <a:tc>
                  <a:txBody>
                    <a:bodyPr/>
                    <a:lstStyle/>
                    <a:p>
                      <a:r>
                        <a:rPr lang="en-US" sz="1200" b="1" i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QUESTION</a:t>
                      </a:r>
                      <a:endParaRPr lang="en-US" sz="1200" b="1" i="0" baseline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b="1" i="0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RESPONSE</a:t>
                      </a:r>
                      <a:endParaRPr lang="en-US" sz="1200" b="1" i="0" kern="1200" baseline="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69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This course was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beneficial to my education</a:t>
                      </a:r>
                      <a:endParaRPr lang="en-US" sz="1200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j-lt"/>
                        </a:rPr>
                        <a:t>5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j-lt"/>
                        </a:rPr>
                        <a:t>10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+mj-lt"/>
                      </a:endParaRPr>
                    </a:p>
                  </a:txBody>
                  <a:tcPr anchor="ctr"/>
                </a:tc>
              </a:tr>
              <a:tr h="4757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This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course helped me learn about jobs in the fields of energy and the environment 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j-lt"/>
                        </a:rPr>
                        <a:t>5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j-lt"/>
                        </a:rPr>
                        <a:t>10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+mj-lt"/>
                      </a:endParaRPr>
                    </a:p>
                  </a:txBody>
                  <a:tcPr anchor="ctr"/>
                </a:tc>
              </a:tr>
              <a:tr h="3369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The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course activities were interesting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j-lt"/>
                        </a:rPr>
                        <a:t>5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j-lt"/>
                        </a:rPr>
                        <a:t>10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+mj-lt"/>
                      </a:endParaRPr>
                    </a:p>
                  </a:txBody>
                  <a:tcPr anchor="ctr"/>
                </a:tc>
              </a:tr>
              <a:tr h="4757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This course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helped increase my understanding of environmental issues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j-lt"/>
                        </a:rPr>
                        <a:t>1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j-lt"/>
                        </a:rPr>
                        <a:t>5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j-lt"/>
                        </a:rPr>
                        <a:t>10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+mj-lt"/>
                      </a:endParaRPr>
                    </a:p>
                  </a:txBody>
                  <a:tcPr anchor="ctr"/>
                </a:tc>
              </a:tr>
              <a:tr h="3369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This course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should be taught next year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j-lt"/>
                        </a:rPr>
                        <a:t>YES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j-lt"/>
                        </a:rPr>
                        <a:t>NO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anchor="ctr"/>
                </a:tc>
              </a:tr>
              <a:tr h="2411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This course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was…</a:t>
                      </a:r>
                      <a:endParaRPr lang="en-US" sz="1200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j-lt"/>
                        </a:rPr>
                        <a:t>Exciting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j-lt"/>
                        </a:rPr>
                        <a:t>Boring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latin typeface="+mj-lt"/>
                        </a:rPr>
                        <a:t>Just OK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anchor="ctr"/>
                </a:tc>
              </a:tr>
              <a:tr h="3369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The one thing I remember</a:t>
                      </a:r>
                      <a:r>
                        <a:rPr lang="en-US" sz="1200" b="1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 most  from this course was…</a:t>
                      </a:r>
                      <a:endParaRPr lang="en-US" sz="1200" b="1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endParaRPr lang="en-US" sz="1200" b="1" dirty="0">
                        <a:latin typeface="+mj-lt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009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229600" cy="1143000"/>
          </a:xfrm>
        </p:spPr>
        <p:txBody>
          <a:bodyPr/>
          <a:lstStyle/>
          <a:p>
            <a:r>
              <a:rPr lang="en-US" sz="3200" b="1" dirty="0" smtClean="0"/>
              <a:t>Based on the courses we conducted an educational review…</a:t>
            </a:r>
            <a:endParaRPr lang="en-US" sz="3200" b="1" cap="small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0917007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0741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1124974"/>
              </p:ext>
            </p:extLst>
          </p:nvPr>
        </p:nvGraphicFramePr>
        <p:xfrm>
          <a:off x="304800" y="1397001"/>
          <a:ext cx="86106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120"/>
                <a:gridCol w="1722120"/>
                <a:gridCol w="1813560"/>
                <a:gridCol w="1630680"/>
                <a:gridCol w="1722120"/>
              </a:tblGrid>
              <a:tr h="34234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Monday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Tuesday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Wednesday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Thursday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solidFill>
                              <a:schemeClr val="tx1"/>
                            </a:solidFill>
                          </a:ln>
                          <a:solidFill>
                            <a:schemeClr val="tx1"/>
                          </a:solidFill>
                        </a:rPr>
                        <a:t>Friday</a:t>
                      </a:r>
                      <a:endParaRPr lang="en-US" dirty="0">
                        <a:ln>
                          <a:solidFill>
                            <a:schemeClr val="tx1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599109"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</a:p>
                    <a:p>
                      <a:r>
                        <a:rPr lang="en-US" dirty="0" smtClean="0"/>
                        <a:t>Orientation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</a:p>
                    <a:p>
                      <a:r>
                        <a:rPr lang="en-US" dirty="0" smtClean="0"/>
                        <a:t>DOEE Classes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99109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</a:p>
                    <a:p>
                      <a:pPr algn="ctr"/>
                      <a:r>
                        <a:rPr lang="en-US" b="1" dirty="0" smtClean="0"/>
                        <a:t>HOLIDAY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</a:p>
                    <a:p>
                      <a:r>
                        <a:rPr lang="en-US" dirty="0" smtClean="0"/>
                        <a:t>Career 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99109"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</a:p>
                    <a:p>
                      <a:r>
                        <a:rPr lang="en-US" dirty="0" smtClean="0"/>
                        <a:t>Career Day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</a:p>
                    <a:p>
                      <a:r>
                        <a:rPr lang="en-US" dirty="0" smtClean="0"/>
                        <a:t>DOEE Classes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99109"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Career 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DOEE Classes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</a:p>
                    <a:p>
                      <a:r>
                        <a:rPr lang="en-US" dirty="0" smtClean="0"/>
                        <a:t>Tour</a:t>
                      </a:r>
                      <a:r>
                        <a:rPr lang="en-US" baseline="0" dirty="0" smtClean="0"/>
                        <a:t> DC Water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99109"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</a:p>
                    <a:p>
                      <a:r>
                        <a:rPr lang="en-US" dirty="0" smtClean="0"/>
                        <a:t>Career </a:t>
                      </a:r>
                      <a:r>
                        <a:rPr lang="en-US" dirty="0" smtClean="0"/>
                        <a:t>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DOEE Classes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5991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Career </a:t>
                      </a:r>
                      <a:r>
                        <a:rPr lang="en-US" dirty="0" smtClean="0"/>
                        <a:t>Day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DOEE</a:t>
                      </a:r>
                      <a:r>
                        <a:rPr lang="en-US" baseline="0" dirty="0" smtClean="0"/>
                        <a:t> Classes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School</a:t>
                      </a:r>
                      <a:r>
                        <a:rPr lang="en-US" baseline="0" dirty="0" smtClean="0"/>
                        <a:t> Clean Up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Closing</a:t>
                      </a:r>
                      <a:r>
                        <a:rPr lang="en-US" baseline="0" dirty="0" smtClean="0"/>
                        <a:t> Event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GZEP 2016 – Draft Summer Schedule </a:t>
            </a:r>
            <a:br>
              <a:rPr lang="en-US" sz="3600" b="1" dirty="0" smtClean="0"/>
            </a:br>
            <a:r>
              <a:rPr lang="en-US" sz="2200" b="1" dirty="0" smtClean="0"/>
              <a:t>(22-24 years old site – 9am to 3:30pm Daily)</a:t>
            </a:r>
            <a:endParaRPr lang="en-US" sz="2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5746376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15 open dates for outdoor training and installation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5 days of DOEE classes that can be replaced with indoor solar education and training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Proposals can mix and match these days based on their schedule and project logistics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83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3291</TotalTime>
  <Words>544</Words>
  <Application>Microsoft Office PowerPoint</Application>
  <PresentationFormat>On-screen Show (4:3)</PresentationFormat>
  <Paragraphs>158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Adjacency</vt:lpstr>
      <vt:lpstr>1_Office Theme</vt:lpstr>
      <vt:lpstr>      Department of Energy and Environment  Green Zone Environmental Program (GZEP) 2016</vt:lpstr>
      <vt:lpstr>PowerPoint Presentation</vt:lpstr>
      <vt:lpstr>GZEP 2016 Overview</vt:lpstr>
      <vt:lpstr>PowerPoint Presentation</vt:lpstr>
      <vt:lpstr>In 2015, DOEE staff taught and evaluated courses each week to GZEP participants…</vt:lpstr>
      <vt:lpstr>Based on the courses we conducted an educational review…</vt:lpstr>
      <vt:lpstr>GZEP 2016 – Draft Summer Schedule  (22-24 years old site – 9am to 3:30pm Daily)</vt:lpstr>
    </vt:vector>
  </TitlesOfParts>
  <Company>DC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ServUS</dc:creator>
  <cp:lastModifiedBy>ServUS</cp:lastModifiedBy>
  <cp:revision>113</cp:revision>
  <dcterms:created xsi:type="dcterms:W3CDTF">2015-08-17T19:23:30Z</dcterms:created>
  <dcterms:modified xsi:type="dcterms:W3CDTF">2016-03-30T19:41:02Z</dcterms:modified>
</cp:coreProperties>
</file>